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2" r:id="rId4"/>
    <p:sldMasterId id="2147483703" r:id="rId5"/>
    <p:sldMasterId id="2147483738" r:id="rId6"/>
  </p:sldMasterIdLst>
  <p:notesMasterIdLst>
    <p:notesMasterId r:id="rId18"/>
  </p:notesMasterIdLst>
  <p:sldIdLst>
    <p:sldId id="256" r:id="rId7"/>
    <p:sldId id="277" r:id="rId8"/>
    <p:sldId id="293" r:id="rId9"/>
    <p:sldId id="294" r:id="rId10"/>
    <p:sldId id="295" r:id="rId11"/>
    <p:sldId id="297" r:id="rId12"/>
    <p:sldId id="298" r:id="rId13"/>
    <p:sldId id="299" r:id="rId14"/>
    <p:sldId id="300" r:id="rId15"/>
    <p:sldId id="301" r:id="rId16"/>
    <p:sldId id="292" r:id="rId17"/>
  </p:sldIdLst>
  <p:sldSz cx="13444538" cy="7562850"/>
  <p:notesSz cx="9144000" cy="6858000"/>
  <p:defaultTextStyle>
    <a:defPPr>
      <a:defRPr lang="en-GB"/>
    </a:defPPr>
    <a:lvl1pPr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1pPr>
    <a:lvl2pPr marL="503238" indent="-460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2pPr>
    <a:lvl3pPr marL="1006475" indent="-92075"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3pPr>
    <a:lvl4pPr marL="1511300" indent="-139700"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4pPr>
    <a:lvl5pPr marL="2014538" indent="-1857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p15:clr>
            <a:srgbClr val="A4A3A4"/>
          </p15:clr>
        </p15:guide>
        <p15:guide id="2" pos="423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B06F40-D52F-45A6-ACBB-6ADF8F526256}" v="46" dt="2023-06-27T13:14:19.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56" autoAdjust="0"/>
  </p:normalViewPr>
  <p:slideViewPr>
    <p:cSldViewPr snapToGrid="0">
      <p:cViewPr varScale="1">
        <p:scale>
          <a:sx n="85" d="100"/>
          <a:sy n="85" d="100"/>
        </p:scale>
        <p:origin x="1224" y="96"/>
      </p:cViewPr>
      <p:guideLst>
        <p:guide orient="horz" pos="2382"/>
        <p:guide pos="4235"/>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ene Larter" userId="5dd81911-9f06-4a41-9103-2049def809b6" providerId="ADAL" clId="{74B06F40-D52F-45A6-ACBB-6ADF8F526256}"/>
    <pc:docChg chg="custSel addSld delSld modSld">
      <pc:chgData name="Jolene Larter" userId="5dd81911-9f06-4a41-9103-2049def809b6" providerId="ADAL" clId="{74B06F40-D52F-45A6-ACBB-6ADF8F526256}" dt="2023-06-27T13:14:19.799" v="3313"/>
      <pc:docMkLst>
        <pc:docMk/>
      </pc:docMkLst>
      <pc:sldChg chg="addSp delSp modSp mod modTransition modAnim modNotesTx">
        <pc:chgData name="Jolene Larter" userId="5dd81911-9f06-4a41-9103-2049def809b6" providerId="ADAL" clId="{74B06F40-D52F-45A6-ACBB-6ADF8F526256}" dt="2023-06-27T13:14:19.799" v="3313"/>
        <pc:sldMkLst>
          <pc:docMk/>
          <pc:sldMk cId="3915576272" sldId="256"/>
        </pc:sldMkLst>
        <pc:spChg chg="del mod">
          <ac:chgData name="Jolene Larter" userId="5dd81911-9f06-4a41-9103-2049def809b6" providerId="ADAL" clId="{74B06F40-D52F-45A6-ACBB-6ADF8F526256}" dt="2023-06-27T12:59:55.141" v="2988" actId="478"/>
          <ac:spMkLst>
            <pc:docMk/>
            <pc:sldMk cId="3915576272" sldId="256"/>
            <ac:spMk id="2" creationId="{5139F774-F85E-CEF5-DC65-ED44BB39A783}"/>
          </ac:spMkLst>
        </pc:spChg>
        <pc:spChg chg="mod">
          <ac:chgData name="Jolene Larter" userId="5dd81911-9f06-4a41-9103-2049def809b6" providerId="ADAL" clId="{74B06F40-D52F-45A6-ACBB-6ADF8F526256}" dt="2023-06-27T13:00:02.377" v="3004" actId="20577"/>
          <ac:spMkLst>
            <pc:docMk/>
            <pc:sldMk cId="3915576272" sldId="256"/>
            <ac:spMk id="4" creationId="{73C412C2-ECF2-BD4E-8FAD-3624727ED73E}"/>
          </ac:spMkLst>
        </pc:spChg>
        <pc:picChg chg="add del mod ord">
          <ac:chgData name="Jolene Larter" userId="5dd81911-9f06-4a41-9103-2049def809b6" providerId="ADAL" clId="{74B06F40-D52F-45A6-ACBB-6ADF8F526256}" dt="2023-06-27T12:42:04.131" v="2837"/>
          <ac:picMkLst>
            <pc:docMk/>
            <pc:sldMk cId="3915576272" sldId="256"/>
            <ac:picMk id="7" creationId="{F8726FC1-E65C-08CD-5192-A6FC169FEFE1}"/>
          </ac:picMkLst>
        </pc:picChg>
        <pc:picChg chg="add del mod">
          <ac:chgData name="Jolene Larter" userId="5dd81911-9f06-4a41-9103-2049def809b6" providerId="ADAL" clId="{74B06F40-D52F-45A6-ACBB-6ADF8F526256}" dt="2023-06-27T12:42:11.241" v="2839"/>
          <ac:picMkLst>
            <pc:docMk/>
            <pc:sldMk cId="3915576272" sldId="256"/>
            <ac:picMk id="8" creationId="{AA8B1253-2931-363B-9049-86174D50531F}"/>
          </ac:picMkLst>
        </pc:picChg>
        <pc:picChg chg="add del mod ord">
          <ac:chgData name="Jolene Larter" userId="5dd81911-9f06-4a41-9103-2049def809b6" providerId="ADAL" clId="{74B06F40-D52F-45A6-ACBB-6ADF8F526256}" dt="2023-06-27T12:43:14.439" v="2840"/>
          <ac:picMkLst>
            <pc:docMk/>
            <pc:sldMk cId="3915576272" sldId="256"/>
            <ac:picMk id="11" creationId="{45F659B6-7503-8F69-2EA7-6BFDB72A6986}"/>
          </ac:picMkLst>
        </pc:picChg>
        <pc:picChg chg="add del mod">
          <ac:chgData name="Jolene Larter" userId="5dd81911-9f06-4a41-9103-2049def809b6" providerId="ADAL" clId="{74B06F40-D52F-45A6-ACBB-6ADF8F526256}" dt="2023-06-27T12:44:30.065" v="2851"/>
          <ac:picMkLst>
            <pc:docMk/>
            <pc:sldMk cId="3915576272" sldId="256"/>
            <ac:picMk id="12" creationId="{AEA2ACFE-6BC4-31D9-1629-648BFA88A2C2}"/>
          </ac:picMkLst>
        </pc:picChg>
        <pc:picChg chg="add del mod ord">
          <ac:chgData name="Jolene Larter" userId="5dd81911-9f06-4a41-9103-2049def809b6" providerId="ADAL" clId="{74B06F40-D52F-45A6-ACBB-6ADF8F526256}" dt="2023-06-27T12:47:08.293" v="2852"/>
          <ac:picMkLst>
            <pc:docMk/>
            <pc:sldMk cId="3915576272" sldId="256"/>
            <ac:picMk id="13" creationId="{B9F1D14B-C6A6-B23B-8E8D-9325AB342902}"/>
          </ac:picMkLst>
        </pc:picChg>
        <pc:picChg chg="add del mod">
          <ac:chgData name="Jolene Larter" userId="5dd81911-9f06-4a41-9103-2049def809b6" providerId="ADAL" clId="{74B06F40-D52F-45A6-ACBB-6ADF8F526256}" dt="2023-06-27T12:48:58.721" v="2939"/>
          <ac:picMkLst>
            <pc:docMk/>
            <pc:sldMk cId="3915576272" sldId="256"/>
            <ac:picMk id="14" creationId="{022BC75A-0DF3-0A54-6F86-409179DF73D5}"/>
          </ac:picMkLst>
        </pc:picChg>
        <pc:picChg chg="add del mod ord">
          <ac:chgData name="Jolene Larter" userId="5dd81911-9f06-4a41-9103-2049def809b6" providerId="ADAL" clId="{74B06F40-D52F-45A6-ACBB-6ADF8F526256}" dt="2023-06-27T12:51:18.509" v="2940"/>
          <ac:picMkLst>
            <pc:docMk/>
            <pc:sldMk cId="3915576272" sldId="256"/>
            <ac:picMk id="16" creationId="{14C07352-0BF7-41AE-8F80-95E48A4FD1A3}"/>
          </ac:picMkLst>
        </pc:picChg>
        <pc:picChg chg="add del mod">
          <ac:chgData name="Jolene Larter" userId="5dd81911-9f06-4a41-9103-2049def809b6" providerId="ADAL" clId="{74B06F40-D52F-45A6-ACBB-6ADF8F526256}" dt="2023-06-27T12:53:20.101" v="2942"/>
          <ac:picMkLst>
            <pc:docMk/>
            <pc:sldMk cId="3915576272" sldId="256"/>
            <ac:picMk id="17" creationId="{0501D46F-A5D3-DACE-68FF-63B880345ADC}"/>
          </ac:picMkLst>
        </pc:picChg>
        <pc:picChg chg="del">
          <ac:chgData name="Jolene Larter" userId="5dd81911-9f06-4a41-9103-2049def809b6" providerId="ADAL" clId="{74B06F40-D52F-45A6-ACBB-6ADF8F526256}" dt="2023-06-27T12:41:54.951" v="2836"/>
          <ac:picMkLst>
            <pc:docMk/>
            <pc:sldMk cId="3915576272" sldId="256"/>
            <ac:picMk id="21" creationId="{64397881-2E1B-4B0B-4C5A-0678E1B0C232}"/>
          </ac:picMkLst>
        </pc:picChg>
        <pc:picChg chg="add del mod ord">
          <ac:chgData name="Jolene Larter" userId="5dd81911-9f06-4a41-9103-2049def809b6" providerId="ADAL" clId="{74B06F40-D52F-45A6-ACBB-6ADF8F526256}" dt="2023-06-27T12:53:39.475" v="2943"/>
          <ac:picMkLst>
            <pc:docMk/>
            <pc:sldMk cId="3915576272" sldId="256"/>
            <ac:picMk id="24" creationId="{E239315A-3A0D-DD79-3FDF-D69F2D753094}"/>
          </ac:picMkLst>
        </pc:picChg>
        <pc:picChg chg="add del mod">
          <ac:chgData name="Jolene Larter" userId="5dd81911-9f06-4a41-9103-2049def809b6" providerId="ADAL" clId="{74B06F40-D52F-45A6-ACBB-6ADF8F526256}" dt="2023-06-27T13:07:52.335" v="3283"/>
          <ac:picMkLst>
            <pc:docMk/>
            <pc:sldMk cId="3915576272" sldId="256"/>
            <ac:picMk id="25" creationId="{BB1A7B78-259D-8DB7-1DB8-133217CB987A}"/>
          </ac:picMkLst>
        </pc:picChg>
        <pc:picChg chg="add del mod ord">
          <ac:chgData name="Jolene Larter" userId="5dd81911-9f06-4a41-9103-2049def809b6" providerId="ADAL" clId="{74B06F40-D52F-45A6-ACBB-6ADF8F526256}" dt="2023-06-27T13:08:12.955" v="3284"/>
          <ac:picMkLst>
            <pc:docMk/>
            <pc:sldMk cId="3915576272" sldId="256"/>
            <ac:picMk id="30" creationId="{B8ACD070-9851-1E08-8043-C8D1550BD38E}"/>
          </ac:picMkLst>
        </pc:picChg>
        <pc:picChg chg="add del mod">
          <ac:chgData name="Jolene Larter" userId="5dd81911-9f06-4a41-9103-2049def809b6" providerId="ADAL" clId="{74B06F40-D52F-45A6-ACBB-6ADF8F526256}" dt="2023-06-27T13:11:18.089" v="3308"/>
          <ac:picMkLst>
            <pc:docMk/>
            <pc:sldMk cId="3915576272" sldId="256"/>
            <ac:picMk id="31" creationId="{CE5A2732-7A45-F51D-6439-0ECDB3E5D064}"/>
          </ac:picMkLst>
        </pc:picChg>
        <pc:picChg chg="add del mod ord">
          <ac:chgData name="Jolene Larter" userId="5dd81911-9f06-4a41-9103-2049def809b6" providerId="ADAL" clId="{74B06F40-D52F-45A6-ACBB-6ADF8F526256}" dt="2023-06-27T13:11:50.506" v="3309"/>
          <ac:picMkLst>
            <pc:docMk/>
            <pc:sldMk cId="3915576272" sldId="256"/>
            <ac:picMk id="36" creationId="{74AE7C8D-4665-D3C5-9D10-32EE4CE89EC2}"/>
          </ac:picMkLst>
        </pc:picChg>
        <pc:picChg chg="add del mod">
          <ac:chgData name="Jolene Larter" userId="5dd81911-9f06-4a41-9103-2049def809b6" providerId="ADAL" clId="{74B06F40-D52F-45A6-ACBB-6ADF8F526256}" dt="2023-06-27T13:11:53.572" v="3312"/>
          <ac:picMkLst>
            <pc:docMk/>
            <pc:sldMk cId="3915576272" sldId="256"/>
            <ac:picMk id="37" creationId="{50AB652D-7E9A-6B22-68C2-7C50D676B96E}"/>
          </ac:picMkLst>
        </pc:picChg>
        <pc:picChg chg="add del mod ord">
          <ac:chgData name="Jolene Larter" userId="5dd81911-9f06-4a41-9103-2049def809b6" providerId="ADAL" clId="{74B06F40-D52F-45A6-ACBB-6ADF8F526256}" dt="2023-06-27T13:14:19.799" v="3313"/>
          <ac:picMkLst>
            <pc:docMk/>
            <pc:sldMk cId="3915576272" sldId="256"/>
            <ac:picMk id="38" creationId="{71E98249-D85B-0003-D086-6B28D36010BB}"/>
          </ac:picMkLst>
        </pc:picChg>
        <pc:picChg chg="add mod">
          <ac:chgData name="Jolene Larter" userId="5dd81911-9f06-4a41-9103-2049def809b6" providerId="ADAL" clId="{74B06F40-D52F-45A6-ACBB-6ADF8F526256}" dt="2023-06-27T13:14:19.799" v="3313"/>
          <ac:picMkLst>
            <pc:docMk/>
            <pc:sldMk cId="3915576272" sldId="256"/>
            <ac:picMk id="39" creationId="{401CE030-968A-9885-084B-3DC8BF6CCBA1}"/>
          </ac:picMkLst>
        </pc:picChg>
      </pc:sldChg>
      <pc:sldChg chg="addSp delSp modSp mod modTransition modAnim modNotesTx">
        <pc:chgData name="Jolene Larter" userId="5dd81911-9f06-4a41-9103-2049def809b6" providerId="ADAL" clId="{74B06F40-D52F-45A6-ACBB-6ADF8F526256}" dt="2023-06-27T13:14:19.799" v="3313"/>
        <pc:sldMkLst>
          <pc:docMk/>
          <pc:sldMk cId="2762531965" sldId="277"/>
        </pc:sldMkLst>
        <pc:spChg chg="mod">
          <ac:chgData name="Jolene Larter" userId="5dd81911-9f06-4a41-9103-2049def809b6" providerId="ADAL" clId="{74B06F40-D52F-45A6-ACBB-6ADF8F526256}" dt="2023-06-26T13:12:38.142" v="560" actId="20577"/>
          <ac:spMkLst>
            <pc:docMk/>
            <pc:sldMk cId="2762531965" sldId="277"/>
            <ac:spMk id="20" creationId="{5A9C419F-E619-3244-8354-CB8FD61A44A6}"/>
          </ac:spMkLst>
        </pc:spChg>
        <pc:spChg chg="mod">
          <ac:chgData name="Jolene Larter" userId="5dd81911-9f06-4a41-9103-2049def809b6" providerId="ADAL" clId="{74B06F40-D52F-45A6-ACBB-6ADF8F526256}" dt="2023-06-26T13:15:02.617" v="1067" actId="1076"/>
          <ac:spMkLst>
            <pc:docMk/>
            <pc:sldMk cId="2762531965" sldId="277"/>
            <ac:spMk id="21" creationId="{66FCF583-E0E0-CA4E-B988-97ABD1416A93}"/>
          </ac:spMkLst>
        </pc:spChg>
        <pc:picChg chg="add del mod ord">
          <ac:chgData name="Jolene Larter" userId="5dd81911-9f06-4a41-9103-2049def809b6" providerId="ADAL" clId="{74B06F40-D52F-45A6-ACBB-6ADF8F526256}" dt="2023-06-27T12:43:14.439" v="2840"/>
          <ac:picMkLst>
            <pc:docMk/>
            <pc:sldMk cId="2762531965" sldId="277"/>
            <ac:picMk id="2" creationId="{B1A87807-37F2-93D1-8888-510B06F14A95}"/>
          </ac:picMkLst>
        </pc:picChg>
        <pc:picChg chg="add del mod">
          <ac:chgData name="Jolene Larter" userId="5dd81911-9f06-4a41-9103-2049def809b6" providerId="ADAL" clId="{74B06F40-D52F-45A6-ACBB-6ADF8F526256}" dt="2023-06-26T13:15:00.178" v="1066" actId="478"/>
          <ac:picMkLst>
            <pc:docMk/>
            <pc:sldMk cId="2762531965" sldId="277"/>
            <ac:picMk id="2" creationId="{D1059FA4-C7AB-B29C-9179-E784E7BF8917}"/>
          </ac:picMkLst>
        </pc:picChg>
        <pc:picChg chg="add del mod">
          <ac:chgData name="Jolene Larter" userId="5dd81911-9f06-4a41-9103-2049def809b6" providerId="ADAL" clId="{74B06F40-D52F-45A6-ACBB-6ADF8F526256}" dt="2023-06-27T12:44:30.065" v="2851"/>
          <ac:picMkLst>
            <pc:docMk/>
            <pc:sldMk cId="2762531965" sldId="277"/>
            <ac:picMk id="3" creationId="{E2953787-C658-90C0-40DB-B21D8DABD80E}"/>
          </ac:picMkLst>
        </pc:picChg>
        <pc:picChg chg="add del mod ord">
          <ac:chgData name="Jolene Larter" userId="5dd81911-9f06-4a41-9103-2049def809b6" providerId="ADAL" clId="{74B06F40-D52F-45A6-ACBB-6ADF8F526256}" dt="2023-06-27T12:47:08.293" v="2852"/>
          <ac:picMkLst>
            <pc:docMk/>
            <pc:sldMk cId="2762531965" sldId="277"/>
            <ac:picMk id="4" creationId="{396A5276-3EFA-5E20-87BF-7042C83609EC}"/>
          </ac:picMkLst>
        </pc:picChg>
        <pc:picChg chg="add del mod">
          <ac:chgData name="Jolene Larter" userId="5dd81911-9f06-4a41-9103-2049def809b6" providerId="ADAL" clId="{74B06F40-D52F-45A6-ACBB-6ADF8F526256}" dt="2023-06-27T12:48:58.721" v="2939"/>
          <ac:picMkLst>
            <pc:docMk/>
            <pc:sldMk cId="2762531965" sldId="277"/>
            <ac:picMk id="5" creationId="{BFD92E05-5016-BC30-69DA-F673A713065D}"/>
          </ac:picMkLst>
        </pc:picChg>
        <pc:picChg chg="add del mod ord">
          <ac:chgData name="Jolene Larter" userId="5dd81911-9f06-4a41-9103-2049def809b6" providerId="ADAL" clId="{74B06F40-D52F-45A6-ACBB-6ADF8F526256}" dt="2023-06-27T12:51:18.509" v="2940"/>
          <ac:picMkLst>
            <pc:docMk/>
            <pc:sldMk cId="2762531965" sldId="277"/>
            <ac:picMk id="6" creationId="{5EA25443-7E18-5AD9-D320-05483578D559}"/>
          </ac:picMkLst>
        </pc:picChg>
        <pc:picChg chg="add del mod">
          <ac:chgData name="Jolene Larter" userId="5dd81911-9f06-4a41-9103-2049def809b6" providerId="ADAL" clId="{74B06F40-D52F-45A6-ACBB-6ADF8F526256}" dt="2023-06-27T13:08:21.192" v="3286"/>
          <ac:picMkLst>
            <pc:docMk/>
            <pc:sldMk cId="2762531965" sldId="277"/>
            <ac:picMk id="7" creationId="{2C078F51-501E-8597-C484-732000F28441}"/>
          </ac:picMkLst>
        </pc:picChg>
        <pc:picChg chg="del">
          <ac:chgData name="Jolene Larter" userId="5dd81911-9f06-4a41-9103-2049def809b6" providerId="ADAL" clId="{74B06F40-D52F-45A6-ACBB-6ADF8F526256}" dt="2023-06-27T12:41:54.951" v="2836"/>
          <ac:picMkLst>
            <pc:docMk/>
            <pc:sldMk cId="2762531965" sldId="277"/>
            <ac:picMk id="10" creationId="{3B5AD715-B156-A788-DCCB-75663ECC726F}"/>
          </ac:picMkLst>
        </pc:picChg>
        <pc:picChg chg="add del mod ord">
          <ac:chgData name="Jolene Larter" userId="5dd81911-9f06-4a41-9103-2049def809b6" providerId="ADAL" clId="{74B06F40-D52F-45A6-ACBB-6ADF8F526256}" dt="2023-06-27T13:08:47.149" v="3287"/>
          <ac:picMkLst>
            <pc:docMk/>
            <pc:sldMk cId="2762531965" sldId="277"/>
            <ac:picMk id="16" creationId="{BAE3808A-2626-2078-A864-1177779F5D57}"/>
          </ac:picMkLst>
        </pc:picChg>
        <pc:picChg chg="add del mod">
          <ac:chgData name="Jolene Larter" userId="5dd81911-9f06-4a41-9103-2049def809b6" providerId="ADAL" clId="{74B06F40-D52F-45A6-ACBB-6ADF8F526256}" dt="2023-06-27T13:11:18.089" v="3308"/>
          <ac:picMkLst>
            <pc:docMk/>
            <pc:sldMk cId="2762531965" sldId="277"/>
            <ac:picMk id="17" creationId="{333E9CB1-5302-9B4C-FBDB-D4B50B55F345}"/>
          </ac:picMkLst>
        </pc:picChg>
        <pc:picChg chg="add del mod ord">
          <ac:chgData name="Jolene Larter" userId="5dd81911-9f06-4a41-9103-2049def809b6" providerId="ADAL" clId="{74B06F40-D52F-45A6-ACBB-6ADF8F526256}" dt="2023-06-27T13:11:50.506" v="3309"/>
          <ac:picMkLst>
            <pc:docMk/>
            <pc:sldMk cId="2762531965" sldId="277"/>
            <ac:picMk id="24" creationId="{F778627B-F423-7ED4-D337-ABDA34CBFC4F}"/>
          </ac:picMkLst>
        </pc:picChg>
        <pc:picChg chg="add del mod">
          <ac:chgData name="Jolene Larter" userId="5dd81911-9f06-4a41-9103-2049def809b6" providerId="ADAL" clId="{74B06F40-D52F-45A6-ACBB-6ADF8F526256}" dt="2023-06-27T13:11:53.572" v="3312"/>
          <ac:picMkLst>
            <pc:docMk/>
            <pc:sldMk cId="2762531965" sldId="277"/>
            <ac:picMk id="25" creationId="{36A933ED-9ADC-6262-B3F7-0ADE8CCF1299}"/>
          </ac:picMkLst>
        </pc:picChg>
        <pc:picChg chg="add del mod ord">
          <ac:chgData name="Jolene Larter" userId="5dd81911-9f06-4a41-9103-2049def809b6" providerId="ADAL" clId="{74B06F40-D52F-45A6-ACBB-6ADF8F526256}" dt="2023-06-27T13:14:19.799" v="3313"/>
          <ac:picMkLst>
            <pc:docMk/>
            <pc:sldMk cId="2762531965" sldId="277"/>
            <ac:picMk id="28" creationId="{238170F8-3798-97B8-0727-96253DBC0ED2}"/>
          </ac:picMkLst>
        </pc:picChg>
        <pc:picChg chg="add mod">
          <ac:chgData name="Jolene Larter" userId="5dd81911-9f06-4a41-9103-2049def809b6" providerId="ADAL" clId="{74B06F40-D52F-45A6-ACBB-6ADF8F526256}" dt="2023-06-27T13:14:19.799" v="3313"/>
          <ac:picMkLst>
            <pc:docMk/>
            <pc:sldMk cId="2762531965" sldId="277"/>
            <ac:picMk id="29" creationId="{C74BE297-C343-B785-C42A-E4F342AD8C21}"/>
          </ac:picMkLst>
        </pc:picChg>
      </pc:sldChg>
      <pc:sldChg chg="del">
        <pc:chgData name="Jolene Larter" userId="5dd81911-9f06-4a41-9103-2049def809b6" providerId="ADAL" clId="{74B06F40-D52F-45A6-ACBB-6ADF8F526256}" dt="2023-06-26T13:11:17.383" v="347" actId="47"/>
        <pc:sldMkLst>
          <pc:docMk/>
          <pc:sldMk cId="3679808619" sldId="285"/>
        </pc:sldMkLst>
      </pc:sldChg>
      <pc:sldChg chg="del">
        <pc:chgData name="Jolene Larter" userId="5dd81911-9f06-4a41-9103-2049def809b6" providerId="ADAL" clId="{74B06F40-D52F-45A6-ACBB-6ADF8F526256}" dt="2023-06-26T13:11:17.872" v="348" actId="47"/>
        <pc:sldMkLst>
          <pc:docMk/>
          <pc:sldMk cId="3671845849" sldId="286"/>
        </pc:sldMkLst>
      </pc:sldChg>
      <pc:sldChg chg="del">
        <pc:chgData name="Jolene Larter" userId="5dd81911-9f06-4a41-9103-2049def809b6" providerId="ADAL" clId="{74B06F40-D52F-45A6-ACBB-6ADF8F526256}" dt="2023-06-26T13:11:17.070" v="346" actId="47"/>
        <pc:sldMkLst>
          <pc:docMk/>
          <pc:sldMk cId="927816607" sldId="291"/>
        </pc:sldMkLst>
      </pc:sldChg>
      <pc:sldChg chg="addSp delSp modSp mod modTransition modAnim modNotesTx">
        <pc:chgData name="Jolene Larter" userId="5dd81911-9f06-4a41-9103-2049def809b6" providerId="ADAL" clId="{74B06F40-D52F-45A6-ACBB-6ADF8F526256}" dt="2023-06-27T13:14:19.799" v="3313"/>
        <pc:sldMkLst>
          <pc:docMk/>
          <pc:sldMk cId="4262745828" sldId="292"/>
        </pc:sldMkLst>
        <pc:spChg chg="add del mod">
          <ac:chgData name="Jolene Larter" userId="5dd81911-9f06-4a41-9103-2049def809b6" providerId="ADAL" clId="{74B06F40-D52F-45A6-ACBB-6ADF8F526256}" dt="2023-06-26T13:29:59.044" v="2779" actId="478"/>
          <ac:spMkLst>
            <pc:docMk/>
            <pc:sldMk cId="4262745828" sldId="292"/>
            <ac:spMk id="2" creationId="{EC9F5435-9211-1F81-D64D-AD53FDA9D43F}"/>
          </ac:spMkLst>
        </pc:spChg>
        <pc:spChg chg="add mod">
          <ac:chgData name="Jolene Larter" userId="5dd81911-9f06-4a41-9103-2049def809b6" providerId="ADAL" clId="{74B06F40-D52F-45A6-ACBB-6ADF8F526256}" dt="2023-06-26T13:30:17.446" v="2823" actId="120"/>
          <ac:spMkLst>
            <pc:docMk/>
            <pc:sldMk cId="4262745828" sldId="292"/>
            <ac:spMk id="3" creationId="{DF58B0F9-1ABD-53CC-E7AC-1FA81A131EE9}"/>
          </ac:spMkLst>
        </pc:spChg>
        <pc:spChg chg="mod">
          <ac:chgData name="Jolene Larter" userId="5dd81911-9f06-4a41-9103-2049def809b6" providerId="ADAL" clId="{74B06F40-D52F-45A6-ACBB-6ADF8F526256}" dt="2023-06-26T13:29:38.528" v="2773" actId="6549"/>
          <ac:spMkLst>
            <pc:docMk/>
            <pc:sldMk cId="4262745828" sldId="292"/>
            <ac:spMk id="20" creationId="{5A9C419F-E619-3244-8354-CB8FD61A44A6}"/>
          </ac:spMkLst>
        </pc:spChg>
        <pc:spChg chg="mod">
          <ac:chgData name="Jolene Larter" userId="5dd81911-9f06-4a41-9103-2049def809b6" providerId="ADAL" clId="{74B06F40-D52F-45A6-ACBB-6ADF8F526256}" dt="2023-06-27T13:02:04.020" v="3042" actId="20577"/>
          <ac:spMkLst>
            <pc:docMk/>
            <pc:sldMk cId="4262745828" sldId="292"/>
            <ac:spMk id="21" creationId="{66FCF583-E0E0-CA4E-B988-97ABD1416A93}"/>
          </ac:spMkLst>
        </pc:spChg>
        <pc:picChg chg="add del mod ord">
          <ac:chgData name="Jolene Larter" userId="5dd81911-9f06-4a41-9103-2049def809b6" providerId="ADAL" clId="{74B06F40-D52F-45A6-ACBB-6ADF8F526256}" dt="2023-06-27T12:47:08.293" v="2852"/>
          <ac:picMkLst>
            <pc:docMk/>
            <pc:sldMk cId="4262745828" sldId="292"/>
            <ac:picMk id="2" creationId="{760C531A-4984-26DB-AD72-27509B563D60}"/>
          </ac:picMkLst>
        </pc:picChg>
        <pc:picChg chg="add del mod">
          <ac:chgData name="Jolene Larter" userId="5dd81911-9f06-4a41-9103-2049def809b6" providerId="ADAL" clId="{74B06F40-D52F-45A6-ACBB-6ADF8F526256}" dt="2023-06-27T12:48:58.721" v="2939"/>
          <ac:picMkLst>
            <pc:docMk/>
            <pc:sldMk cId="4262745828" sldId="292"/>
            <ac:picMk id="4" creationId="{32C7E695-EDCE-D155-6724-72A132D42F40}"/>
          </ac:picMkLst>
        </pc:picChg>
        <pc:picChg chg="add del mod ord">
          <ac:chgData name="Jolene Larter" userId="5dd81911-9f06-4a41-9103-2049def809b6" providerId="ADAL" clId="{74B06F40-D52F-45A6-ACBB-6ADF8F526256}" dt="2023-06-27T12:51:18.509" v="2940"/>
          <ac:picMkLst>
            <pc:docMk/>
            <pc:sldMk cId="4262745828" sldId="292"/>
            <ac:picMk id="7" creationId="{B63130B8-F913-29C1-B608-BAA72990ACCA}"/>
          </ac:picMkLst>
        </pc:picChg>
        <pc:picChg chg="add del mod">
          <ac:chgData name="Jolene Larter" userId="5dd81911-9f06-4a41-9103-2049def809b6" providerId="ADAL" clId="{74B06F40-D52F-45A6-ACBB-6ADF8F526256}" dt="2023-06-27T13:09:53.770" v="3295"/>
          <ac:picMkLst>
            <pc:docMk/>
            <pc:sldMk cId="4262745828" sldId="292"/>
            <ac:picMk id="8" creationId="{9AE78E4E-40BD-20D2-EFDB-C3DF6C6095F5}"/>
          </ac:picMkLst>
        </pc:picChg>
        <pc:picChg chg="add del mod ord">
          <ac:chgData name="Jolene Larter" userId="5dd81911-9f06-4a41-9103-2049def809b6" providerId="ADAL" clId="{74B06F40-D52F-45A6-ACBB-6ADF8F526256}" dt="2023-06-27T13:10:06.948" v="3296"/>
          <ac:picMkLst>
            <pc:docMk/>
            <pc:sldMk cId="4262745828" sldId="292"/>
            <ac:picMk id="13" creationId="{B5EC7F05-8486-0101-1E95-D02DA64FD81A}"/>
          </ac:picMkLst>
        </pc:picChg>
        <pc:picChg chg="add del mod">
          <ac:chgData name="Jolene Larter" userId="5dd81911-9f06-4a41-9103-2049def809b6" providerId="ADAL" clId="{74B06F40-D52F-45A6-ACBB-6ADF8F526256}" dt="2023-06-27T13:11:18.089" v="3308"/>
          <ac:picMkLst>
            <pc:docMk/>
            <pc:sldMk cId="4262745828" sldId="292"/>
            <ac:picMk id="14" creationId="{48AE0602-3F63-4FF4-E956-BF219D822C6A}"/>
          </ac:picMkLst>
        </pc:picChg>
        <pc:picChg chg="del">
          <ac:chgData name="Jolene Larter" userId="5dd81911-9f06-4a41-9103-2049def809b6" providerId="ADAL" clId="{74B06F40-D52F-45A6-ACBB-6ADF8F526256}" dt="2023-06-27T12:41:54.951" v="2836"/>
          <ac:picMkLst>
            <pc:docMk/>
            <pc:sldMk cId="4262745828" sldId="292"/>
            <ac:picMk id="17" creationId="{65D72E19-ADE9-E7D9-C856-D682B1176FB3}"/>
          </ac:picMkLst>
        </pc:picChg>
        <pc:picChg chg="add del mod ord">
          <ac:chgData name="Jolene Larter" userId="5dd81911-9f06-4a41-9103-2049def809b6" providerId="ADAL" clId="{74B06F40-D52F-45A6-ACBB-6ADF8F526256}" dt="2023-06-27T13:14:19.799" v="3313"/>
          <ac:picMkLst>
            <pc:docMk/>
            <pc:sldMk cId="4262745828" sldId="292"/>
            <ac:picMk id="22" creationId="{6B29DFFD-1479-D3B0-0ECF-46CE69574276}"/>
          </ac:picMkLst>
        </pc:picChg>
        <pc:picChg chg="add mod">
          <ac:chgData name="Jolene Larter" userId="5dd81911-9f06-4a41-9103-2049def809b6" providerId="ADAL" clId="{74B06F40-D52F-45A6-ACBB-6ADF8F526256}" dt="2023-06-27T13:14:19.799" v="3313"/>
          <ac:picMkLst>
            <pc:docMk/>
            <pc:sldMk cId="4262745828" sldId="292"/>
            <ac:picMk id="23" creationId="{8CDF6F64-0D07-0BEC-105C-F1E4703EDD03}"/>
          </ac:picMkLst>
        </pc:picChg>
      </pc:sldChg>
      <pc:sldChg chg="addSp delSp modSp add mod modTransition modAnim modNotesTx">
        <pc:chgData name="Jolene Larter" userId="5dd81911-9f06-4a41-9103-2049def809b6" providerId="ADAL" clId="{74B06F40-D52F-45A6-ACBB-6ADF8F526256}" dt="2023-06-27T13:14:19.799" v="3313"/>
        <pc:sldMkLst>
          <pc:docMk/>
          <pc:sldMk cId="2304406307" sldId="293"/>
        </pc:sldMkLst>
        <pc:spChg chg="add del mod">
          <ac:chgData name="Jolene Larter" userId="5dd81911-9f06-4a41-9103-2049def809b6" providerId="ADAL" clId="{74B06F40-D52F-45A6-ACBB-6ADF8F526256}" dt="2023-06-26T13:14:54.433" v="1064" actId="478"/>
          <ac:spMkLst>
            <pc:docMk/>
            <pc:sldMk cId="2304406307" sldId="293"/>
            <ac:spMk id="4" creationId="{72306B27-06E2-A9B5-6124-38B15D94DFD0}"/>
          </ac:spMkLst>
        </pc:spChg>
        <pc:spChg chg="del mod">
          <ac:chgData name="Jolene Larter" userId="5dd81911-9f06-4a41-9103-2049def809b6" providerId="ADAL" clId="{74B06F40-D52F-45A6-ACBB-6ADF8F526256}" dt="2023-06-26T13:14:51.556" v="1063" actId="478"/>
          <ac:spMkLst>
            <pc:docMk/>
            <pc:sldMk cId="2304406307" sldId="293"/>
            <ac:spMk id="21" creationId="{66FCF583-E0E0-CA4E-B988-97ABD1416A93}"/>
          </ac:spMkLst>
        </pc:spChg>
        <pc:picChg chg="mod">
          <ac:chgData name="Jolene Larter" userId="5dd81911-9f06-4a41-9103-2049def809b6" providerId="ADAL" clId="{74B06F40-D52F-45A6-ACBB-6ADF8F526256}" dt="2023-06-27T13:00:13.772" v="3005" actId="1076"/>
          <ac:picMkLst>
            <pc:docMk/>
            <pc:sldMk cId="2304406307" sldId="293"/>
            <ac:picMk id="2" creationId="{D1059FA4-C7AB-B29C-9179-E784E7BF8917}"/>
          </ac:picMkLst>
        </pc:picChg>
        <pc:picChg chg="add del mod ord">
          <ac:chgData name="Jolene Larter" userId="5dd81911-9f06-4a41-9103-2049def809b6" providerId="ADAL" clId="{74B06F40-D52F-45A6-ACBB-6ADF8F526256}" dt="2023-06-27T12:43:14.439" v="2840"/>
          <ac:picMkLst>
            <pc:docMk/>
            <pc:sldMk cId="2304406307" sldId="293"/>
            <ac:picMk id="3" creationId="{D70CDB80-3C48-08A6-4D22-8B58AAF29195}"/>
          </ac:picMkLst>
        </pc:picChg>
        <pc:picChg chg="add del mod">
          <ac:chgData name="Jolene Larter" userId="5dd81911-9f06-4a41-9103-2049def809b6" providerId="ADAL" clId="{74B06F40-D52F-45A6-ACBB-6ADF8F526256}" dt="2023-06-27T12:44:30.065" v="2851"/>
          <ac:picMkLst>
            <pc:docMk/>
            <pc:sldMk cId="2304406307" sldId="293"/>
            <ac:picMk id="4" creationId="{3309E145-5A04-E5B3-EEA7-4C86DA0EA498}"/>
          </ac:picMkLst>
        </pc:picChg>
        <pc:picChg chg="add del mod ord">
          <ac:chgData name="Jolene Larter" userId="5dd81911-9f06-4a41-9103-2049def809b6" providerId="ADAL" clId="{74B06F40-D52F-45A6-ACBB-6ADF8F526256}" dt="2023-06-27T12:47:08.293" v="2852"/>
          <ac:picMkLst>
            <pc:docMk/>
            <pc:sldMk cId="2304406307" sldId="293"/>
            <ac:picMk id="5" creationId="{63D98603-2D6E-5E5D-5CFA-BBD634A50478}"/>
          </ac:picMkLst>
        </pc:picChg>
        <pc:picChg chg="add del mod">
          <ac:chgData name="Jolene Larter" userId="5dd81911-9f06-4a41-9103-2049def809b6" providerId="ADAL" clId="{74B06F40-D52F-45A6-ACBB-6ADF8F526256}" dt="2023-06-27T12:48:58.721" v="2939"/>
          <ac:picMkLst>
            <pc:docMk/>
            <pc:sldMk cId="2304406307" sldId="293"/>
            <ac:picMk id="6" creationId="{EB342708-375F-5D0A-D435-31D21FE4EC3C}"/>
          </ac:picMkLst>
        </pc:picChg>
        <pc:picChg chg="add del mod ord">
          <ac:chgData name="Jolene Larter" userId="5dd81911-9f06-4a41-9103-2049def809b6" providerId="ADAL" clId="{74B06F40-D52F-45A6-ACBB-6ADF8F526256}" dt="2023-06-27T12:51:18.509" v="2940"/>
          <ac:picMkLst>
            <pc:docMk/>
            <pc:sldMk cId="2304406307" sldId="293"/>
            <ac:picMk id="7" creationId="{44EF7FB2-569E-C128-E634-97E097A5B066}"/>
          </ac:picMkLst>
        </pc:picChg>
        <pc:picChg chg="add del mod">
          <ac:chgData name="Jolene Larter" userId="5dd81911-9f06-4a41-9103-2049def809b6" providerId="ADAL" clId="{74B06F40-D52F-45A6-ACBB-6ADF8F526256}" dt="2023-06-27T13:08:55.080" v="3289"/>
          <ac:picMkLst>
            <pc:docMk/>
            <pc:sldMk cId="2304406307" sldId="293"/>
            <ac:picMk id="8" creationId="{9F81CD3F-4A2C-0096-0F80-FC1EE4DE0BAB}"/>
          </ac:picMkLst>
        </pc:picChg>
        <pc:picChg chg="del">
          <ac:chgData name="Jolene Larter" userId="5dd81911-9f06-4a41-9103-2049def809b6" providerId="ADAL" clId="{74B06F40-D52F-45A6-ACBB-6ADF8F526256}" dt="2023-06-27T12:41:54.951" v="2836"/>
          <ac:picMkLst>
            <pc:docMk/>
            <pc:sldMk cId="2304406307" sldId="293"/>
            <ac:picMk id="10" creationId="{3B5AD715-B156-A788-DCCB-75663ECC726F}"/>
          </ac:picMkLst>
        </pc:picChg>
        <pc:picChg chg="add mod">
          <ac:chgData name="Jolene Larter" userId="5dd81911-9f06-4a41-9103-2049def809b6" providerId="ADAL" clId="{74B06F40-D52F-45A6-ACBB-6ADF8F526256}" dt="2023-06-27T13:01:35.760" v="3012" actId="1076"/>
          <ac:picMkLst>
            <pc:docMk/>
            <pc:sldMk cId="2304406307" sldId="293"/>
            <ac:picMk id="14" creationId="{B0374318-2C84-7668-325D-3AE05B21469C}"/>
          </ac:picMkLst>
        </pc:picChg>
        <pc:picChg chg="add del mod ord">
          <ac:chgData name="Jolene Larter" userId="5dd81911-9f06-4a41-9103-2049def809b6" providerId="ADAL" clId="{74B06F40-D52F-45A6-ACBB-6ADF8F526256}" dt="2023-06-27T13:09:12.539" v="3290"/>
          <ac:picMkLst>
            <pc:docMk/>
            <pc:sldMk cId="2304406307" sldId="293"/>
            <ac:picMk id="17" creationId="{3D06E6BD-F6C9-25EB-EDCF-9FC67D4FFD9B}"/>
          </ac:picMkLst>
        </pc:picChg>
        <pc:picChg chg="add del mod">
          <ac:chgData name="Jolene Larter" userId="5dd81911-9f06-4a41-9103-2049def809b6" providerId="ADAL" clId="{74B06F40-D52F-45A6-ACBB-6ADF8F526256}" dt="2023-06-27T13:11:18.089" v="3308"/>
          <ac:picMkLst>
            <pc:docMk/>
            <pc:sldMk cId="2304406307" sldId="293"/>
            <ac:picMk id="18" creationId="{0F8D0401-C66C-E8FC-EB09-B7E8B21D9312}"/>
          </ac:picMkLst>
        </pc:picChg>
        <pc:picChg chg="add del mod ord">
          <ac:chgData name="Jolene Larter" userId="5dd81911-9f06-4a41-9103-2049def809b6" providerId="ADAL" clId="{74B06F40-D52F-45A6-ACBB-6ADF8F526256}" dt="2023-06-27T13:14:19.799" v="3313"/>
          <ac:picMkLst>
            <pc:docMk/>
            <pc:sldMk cId="2304406307" sldId="293"/>
            <ac:picMk id="24" creationId="{CCBB2260-587E-7DE2-0D54-E1D13F983955}"/>
          </ac:picMkLst>
        </pc:picChg>
        <pc:picChg chg="add mod">
          <ac:chgData name="Jolene Larter" userId="5dd81911-9f06-4a41-9103-2049def809b6" providerId="ADAL" clId="{74B06F40-D52F-45A6-ACBB-6ADF8F526256}" dt="2023-06-27T13:14:19.799" v="3313"/>
          <ac:picMkLst>
            <pc:docMk/>
            <pc:sldMk cId="2304406307" sldId="293"/>
            <ac:picMk id="25" creationId="{AC17C22C-9056-6157-CE96-B3EECF63713A}"/>
          </ac:picMkLst>
        </pc:picChg>
      </pc:sldChg>
      <pc:sldChg chg="addSp delSp modSp add mod modTransition modAnim modNotesTx">
        <pc:chgData name="Jolene Larter" userId="5dd81911-9f06-4a41-9103-2049def809b6" providerId="ADAL" clId="{74B06F40-D52F-45A6-ACBB-6ADF8F526256}" dt="2023-06-27T13:14:19.799" v="3313"/>
        <pc:sldMkLst>
          <pc:docMk/>
          <pc:sldMk cId="4064073729" sldId="294"/>
        </pc:sldMkLst>
        <pc:spChg chg="mod">
          <ac:chgData name="Jolene Larter" userId="5dd81911-9f06-4a41-9103-2049def809b6" providerId="ADAL" clId="{74B06F40-D52F-45A6-ACBB-6ADF8F526256}" dt="2023-06-26T13:21:04.482" v="1683" actId="6549"/>
          <ac:spMkLst>
            <pc:docMk/>
            <pc:sldMk cId="4064073729" sldId="294"/>
            <ac:spMk id="20" creationId="{5A9C419F-E619-3244-8354-CB8FD61A44A6}"/>
          </ac:spMkLst>
        </pc:spChg>
        <pc:picChg chg="add del mod ord">
          <ac:chgData name="Jolene Larter" userId="5dd81911-9f06-4a41-9103-2049def809b6" providerId="ADAL" clId="{74B06F40-D52F-45A6-ACBB-6ADF8F526256}" dt="2023-06-27T12:43:14.439" v="2840"/>
          <ac:picMkLst>
            <pc:docMk/>
            <pc:sldMk cId="4064073729" sldId="294"/>
            <ac:picMk id="2" creationId="{9CD9D329-F438-D356-E437-49F1383D8729}"/>
          </ac:picMkLst>
        </pc:picChg>
        <pc:picChg chg="del">
          <ac:chgData name="Jolene Larter" userId="5dd81911-9f06-4a41-9103-2049def809b6" providerId="ADAL" clId="{74B06F40-D52F-45A6-ACBB-6ADF8F526256}" dt="2023-06-26T13:16:24.143" v="1327" actId="478"/>
          <ac:picMkLst>
            <pc:docMk/>
            <pc:sldMk cId="4064073729" sldId="294"/>
            <ac:picMk id="2" creationId="{D1059FA4-C7AB-B29C-9179-E784E7BF8917}"/>
          </ac:picMkLst>
        </pc:picChg>
        <pc:picChg chg="add mod">
          <ac:chgData name="Jolene Larter" userId="5dd81911-9f06-4a41-9103-2049def809b6" providerId="ADAL" clId="{74B06F40-D52F-45A6-ACBB-6ADF8F526256}" dt="2023-06-26T13:16:37.101" v="1331" actId="1076"/>
          <ac:picMkLst>
            <pc:docMk/>
            <pc:sldMk cId="4064073729" sldId="294"/>
            <ac:picMk id="3" creationId="{E77806D8-2024-3309-2663-8F42B571BBA6}"/>
          </ac:picMkLst>
        </pc:picChg>
        <pc:picChg chg="add del mod">
          <ac:chgData name="Jolene Larter" userId="5dd81911-9f06-4a41-9103-2049def809b6" providerId="ADAL" clId="{74B06F40-D52F-45A6-ACBB-6ADF8F526256}" dt="2023-06-27T12:43:27.936" v="2842"/>
          <ac:picMkLst>
            <pc:docMk/>
            <pc:sldMk cId="4064073729" sldId="294"/>
            <ac:picMk id="4" creationId="{CF8D24AB-B3E1-3620-86F8-758A560DBEF0}"/>
          </ac:picMkLst>
        </pc:picChg>
        <pc:picChg chg="add del mod ord">
          <ac:chgData name="Jolene Larter" userId="5dd81911-9f06-4a41-9103-2049def809b6" providerId="ADAL" clId="{74B06F40-D52F-45A6-ACBB-6ADF8F526256}" dt="2023-06-27T12:43:41.924" v="2843"/>
          <ac:picMkLst>
            <pc:docMk/>
            <pc:sldMk cId="4064073729" sldId="294"/>
            <ac:picMk id="7" creationId="{703F697A-8043-25AF-DA7C-7BC498C6C394}"/>
          </ac:picMkLst>
        </pc:picChg>
        <pc:picChg chg="add del mod">
          <ac:chgData name="Jolene Larter" userId="5dd81911-9f06-4a41-9103-2049def809b6" providerId="ADAL" clId="{74B06F40-D52F-45A6-ACBB-6ADF8F526256}" dt="2023-06-27T12:43:44.362" v="2845"/>
          <ac:picMkLst>
            <pc:docMk/>
            <pc:sldMk cId="4064073729" sldId="294"/>
            <ac:picMk id="8" creationId="{F7B126BF-B4DC-6012-32C1-528EBFB9E380}"/>
          </ac:picMkLst>
        </pc:picChg>
        <pc:picChg chg="del">
          <ac:chgData name="Jolene Larter" userId="5dd81911-9f06-4a41-9103-2049def809b6" providerId="ADAL" clId="{74B06F40-D52F-45A6-ACBB-6ADF8F526256}" dt="2023-06-27T12:41:54.951" v="2836"/>
          <ac:picMkLst>
            <pc:docMk/>
            <pc:sldMk cId="4064073729" sldId="294"/>
            <ac:picMk id="10" creationId="{3B5AD715-B156-A788-DCCB-75663ECC726F}"/>
          </ac:picMkLst>
        </pc:picChg>
        <pc:picChg chg="add del mod ord">
          <ac:chgData name="Jolene Larter" userId="5dd81911-9f06-4a41-9103-2049def809b6" providerId="ADAL" clId="{74B06F40-D52F-45A6-ACBB-6ADF8F526256}" dt="2023-06-27T12:44:11.182" v="2846"/>
          <ac:picMkLst>
            <pc:docMk/>
            <pc:sldMk cId="4064073729" sldId="294"/>
            <ac:picMk id="12" creationId="{5F585AC3-EC7A-8864-3392-5B7BDC4DB124}"/>
          </ac:picMkLst>
        </pc:picChg>
        <pc:picChg chg="add del mod">
          <ac:chgData name="Jolene Larter" userId="5dd81911-9f06-4a41-9103-2049def809b6" providerId="ADAL" clId="{74B06F40-D52F-45A6-ACBB-6ADF8F526256}" dt="2023-06-27T12:44:30.065" v="2851"/>
          <ac:picMkLst>
            <pc:docMk/>
            <pc:sldMk cId="4064073729" sldId="294"/>
            <ac:picMk id="13" creationId="{4F8AE874-E982-2905-1EFB-AC3C70A67269}"/>
          </ac:picMkLst>
        </pc:picChg>
        <pc:picChg chg="add del mod ord">
          <ac:chgData name="Jolene Larter" userId="5dd81911-9f06-4a41-9103-2049def809b6" providerId="ADAL" clId="{74B06F40-D52F-45A6-ACBB-6ADF8F526256}" dt="2023-06-27T12:47:08.293" v="2852"/>
          <ac:picMkLst>
            <pc:docMk/>
            <pc:sldMk cId="4064073729" sldId="294"/>
            <ac:picMk id="17" creationId="{B3B862AA-4B56-0F74-8CD4-12804C5F9E5A}"/>
          </ac:picMkLst>
        </pc:picChg>
        <pc:picChg chg="add del mod">
          <ac:chgData name="Jolene Larter" userId="5dd81911-9f06-4a41-9103-2049def809b6" providerId="ADAL" clId="{74B06F40-D52F-45A6-ACBB-6ADF8F526256}" dt="2023-06-27T12:48:58.721" v="2939"/>
          <ac:picMkLst>
            <pc:docMk/>
            <pc:sldMk cId="4064073729" sldId="294"/>
            <ac:picMk id="18" creationId="{4142650D-20BB-00CC-5C81-A10E6ABB78D7}"/>
          </ac:picMkLst>
        </pc:picChg>
        <pc:picChg chg="add del mod ord">
          <ac:chgData name="Jolene Larter" userId="5dd81911-9f06-4a41-9103-2049def809b6" providerId="ADAL" clId="{74B06F40-D52F-45A6-ACBB-6ADF8F526256}" dt="2023-06-27T12:51:18.509" v="2940"/>
          <ac:picMkLst>
            <pc:docMk/>
            <pc:sldMk cId="4064073729" sldId="294"/>
            <ac:picMk id="19" creationId="{F9A4A700-260A-0D7F-679A-0E766E8528AF}"/>
          </ac:picMkLst>
        </pc:picChg>
        <pc:picChg chg="add del mod">
          <ac:chgData name="Jolene Larter" userId="5dd81911-9f06-4a41-9103-2049def809b6" providerId="ADAL" clId="{74B06F40-D52F-45A6-ACBB-6ADF8F526256}" dt="2023-06-27T13:11:18.089" v="3308"/>
          <ac:picMkLst>
            <pc:docMk/>
            <pc:sldMk cId="4064073729" sldId="294"/>
            <ac:picMk id="21" creationId="{5ABE16E9-2F87-07D1-5340-AC0B7B1FE09E}"/>
          </ac:picMkLst>
        </pc:picChg>
        <pc:picChg chg="add del mod ord">
          <ac:chgData name="Jolene Larter" userId="5dd81911-9f06-4a41-9103-2049def809b6" providerId="ADAL" clId="{74B06F40-D52F-45A6-ACBB-6ADF8F526256}" dt="2023-06-27T13:14:19.799" v="3313"/>
          <ac:picMkLst>
            <pc:docMk/>
            <pc:sldMk cId="4064073729" sldId="294"/>
            <ac:picMk id="28" creationId="{B4DE0CC7-902C-DED5-5434-5649F4E5C5E8}"/>
          </ac:picMkLst>
        </pc:picChg>
        <pc:picChg chg="add mod">
          <ac:chgData name="Jolene Larter" userId="5dd81911-9f06-4a41-9103-2049def809b6" providerId="ADAL" clId="{74B06F40-D52F-45A6-ACBB-6ADF8F526256}" dt="2023-06-27T13:14:19.799" v="3313"/>
          <ac:picMkLst>
            <pc:docMk/>
            <pc:sldMk cId="4064073729" sldId="294"/>
            <ac:picMk id="29" creationId="{AD2ABA55-3A40-1AFE-4967-F1D66972C3D9}"/>
          </ac:picMkLst>
        </pc:picChg>
      </pc:sldChg>
      <pc:sldChg chg="addSp delSp modSp add mod modTransition modAnim modNotesTx">
        <pc:chgData name="Jolene Larter" userId="5dd81911-9f06-4a41-9103-2049def809b6" providerId="ADAL" clId="{74B06F40-D52F-45A6-ACBB-6ADF8F526256}" dt="2023-06-27T13:14:19.799" v="3313"/>
        <pc:sldMkLst>
          <pc:docMk/>
          <pc:sldMk cId="2759892672" sldId="295"/>
        </pc:sldMkLst>
        <pc:picChg chg="add mod">
          <ac:chgData name="Jolene Larter" userId="5dd81911-9f06-4a41-9103-2049def809b6" providerId="ADAL" clId="{74B06F40-D52F-45A6-ACBB-6ADF8F526256}" dt="2023-06-26T13:18:51.305" v="1627" actId="14100"/>
          <ac:picMkLst>
            <pc:docMk/>
            <pc:sldMk cId="2759892672" sldId="295"/>
            <ac:picMk id="2" creationId="{8014D216-A8EC-8AEE-EAB5-FE13DE810D43}"/>
          </ac:picMkLst>
        </pc:picChg>
        <pc:picChg chg="add del mod ord">
          <ac:chgData name="Jolene Larter" userId="5dd81911-9f06-4a41-9103-2049def809b6" providerId="ADAL" clId="{74B06F40-D52F-45A6-ACBB-6ADF8F526256}" dt="2023-06-27T12:47:08.293" v="2852"/>
          <ac:picMkLst>
            <pc:docMk/>
            <pc:sldMk cId="2759892672" sldId="295"/>
            <ac:picMk id="3" creationId="{13F33918-77F7-B5E1-F81B-42D8B694F3F3}"/>
          </ac:picMkLst>
        </pc:picChg>
        <pc:picChg chg="del">
          <ac:chgData name="Jolene Larter" userId="5dd81911-9f06-4a41-9103-2049def809b6" providerId="ADAL" clId="{74B06F40-D52F-45A6-ACBB-6ADF8F526256}" dt="2023-06-26T13:18:45.028" v="1624" actId="478"/>
          <ac:picMkLst>
            <pc:docMk/>
            <pc:sldMk cId="2759892672" sldId="295"/>
            <ac:picMk id="3" creationId="{E77806D8-2024-3309-2663-8F42B571BBA6}"/>
          </ac:picMkLst>
        </pc:picChg>
        <pc:picChg chg="add del mod">
          <ac:chgData name="Jolene Larter" userId="5dd81911-9f06-4a41-9103-2049def809b6" providerId="ADAL" clId="{74B06F40-D52F-45A6-ACBB-6ADF8F526256}" dt="2023-06-27T12:48:58.721" v="2939"/>
          <ac:picMkLst>
            <pc:docMk/>
            <pc:sldMk cId="2759892672" sldId="295"/>
            <ac:picMk id="4" creationId="{01621A99-49C3-6A25-309A-343C224466FD}"/>
          </ac:picMkLst>
        </pc:picChg>
        <pc:picChg chg="add del mod ord">
          <ac:chgData name="Jolene Larter" userId="5dd81911-9f06-4a41-9103-2049def809b6" providerId="ADAL" clId="{74B06F40-D52F-45A6-ACBB-6ADF8F526256}" dt="2023-06-27T12:51:18.509" v="2940"/>
          <ac:picMkLst>
            <pc:docMk/>
            <pc:sldMk cId="2759892672" sldId="295"/>
            <ac:picMk id="5" creationId="{04509353-A172-923D-48ED-59B98E829C84}"/>
          </ac:picMkLst>
        </pc:picChg>
        <pc:picChg chg="add del mod">
          <ac:chgData name="Jolene Larter" userId="5dd81911-9f06-4a41-9103-2049def809b6" providerId="ADAL" clId="{74B06F40-D52F-45A6-ACBB-6ADF8F526256}" dt="2023-06-27T13:11:18.089" v="3308"/>
          <ac:picMkLst>
            <pc:docMk/>
            <pc:sldMk cId="2759892672" sldId="295"/>
            <ac:picMk id="6" creationId="{9DD08617-CE75-56F2-FA68-AC5F58F04F13}"/>
          </ac:picMkLst>
        </pc:picChg>
        <pc:picChg chg="del">
          <ac:chgData name="Jolene Larter" userId="5dd81911-9f06-4a41-9103-2049def809b6" providerId="ADAL" clId="{74B06F40-D52F-45A6-ACBB-6ADF8F526256}" dt="2023-06-27T12:41:54.951" v="2836"/>
          <ac:picMkLst>
            <pc:docMk/>
            <pc:sldMk cId="2759892672" sldId="295"/>
            <ac:picMk id="10" creationId="{3B5AD715-B156-A788-DCCB-75663ECC726F}"/>
          </ac:picMkLst>
        </pc:picChg>
        <pc:picChg chg="add del mod ord">
          <ac:chgData name="Jolene Larter" userId="5dd81911-9f06-4a41-9103-2049def809b6" providerId="ADAL" clId="{74B06F40-D52F-45A6-ACBB-6ADF8F526256}" dt="2023-06-27T13:14:19.799" v="3313"/>
          <ac:picMkLst>
            <pc:docMk/>
            <pc:sldMk cId="2759892672" sldId="295"/>
            <ac:picMk id="13" creationId="{FEDD1022-1DE2-120E-D46E-78E4EDC8B4EF}"/>
          </ac:picMkLst>
        </pc:picChg>
        <pc:picChg chg="add mod">
          <ac:chgData name="Jolene Larter" userId="5dd81911-9f06-4a41-9103-2049def809b6" providerId="ADAL" clId="{74B06F40-D52F-45A6-ACBB-6ADF8F526256}" dt="2023-06-27T13:14:19.799" v="3313"/>
          <ac:picMkLst>
            <pc:docMk/>
            <pc:sldMk cId="2759892672" sldId="295"/>
            <ac:picMk id="14" creationId="{BE95F08F-3D85-B745-163F-55878F930338}"/>
          </ac:picMkLst>
        </pc:picChg>
      </pc:sldChg>
      <pc:sldChg chg="addSp delSp modSp add del mod modTransition modAnim modNotesTx">
        <pc:chgData name="Jolene Larter" userId="5dd81911-9f06-4a41-9103-2049def809b6" providerId="ADAL" clId="{74B06F40-D52F-45A6-ACBB-6ADF8F526256}" dt="2023-06-27T12:48:22.607" v="2927" actId="47"/>
        <pc:sldMkLst>
          <pc:docMk/>
          <pc:sldMk cId="3881265626" sldId="296"/>
        </pc:sldMkLst>
        <pc:spChg chg="mod">
          <ac:chgData name="Jolene Larter" userId="5dd81911-9f06-4a41-9103-2049def809b6" providerId="ADAL" clId="{74B06F40-D52F-45A6-ACBB-6ADF8F526256}" dt="2023-06-26T13:20:59.373" v="1682" actId="6549"/>
          <ac:spMkLst>
            <pc:docMk/>
            <pc:sldMk cId="3881265626" sldId="296"/>
            <ac:spMk id="20" creationId="{5A9C419F-E619-3244-8354-CB8FD61A44A6}"/>
          </ac:spMkLst>
        </pc:spChg>
        <pc:picChg chg="add del mod ord">
          <ac:chgData name="Jolene Larter" userId="5dd81911-9f06-4a41-9103-2049def809b6" providerId="ADAL" clId="{74B06F40-D52F-45A6-ACBB-6ADF8F526256}" dt="2023-06-27T12:47:08.293" v="2852"/>
          <ac:picMkLst>
            <pc:docMk/>
            <pc:sldMk cId="3881265626" sldId="296"/>
            <ac:picMk id="3" creationId="{29D7AC43-97FD-19B8-972D-76932A526FFF}"/>
          </ac:picMkLst>
        </pc:picChg>
        <pc:picChg chg="add mod">
          <ac:chgData name="Jolene Larter" userId="5dd81911-9f06-4a41-9103-2049def809b6" providerId="ADAL" clId="{74B06F40-D52F-45A6-ACBB-6ADF8F526256}" dt="2023-06-27T12:47:08.293" v="2852"/>
          <ac:picMkLst>
            <pc:docMk/>
            <pc:sldMk cId="3881265626" sldId="296"/>
            <ac:picMk id="4" creationId="{E9ABBBEF-F0CA-8D05-CFD6-24837AD0259D}"/>
          </ac:picMkLst>
        </pc:picChg>
        <pc:picChg chg="del">
          <ac:chgData name="Jolene Larter" userId="5dd81911-9f06-4a41-9103-2049def809b6" providerId="ADAL" clId="{74B06F40-D52F-45A6-ACBB-6ADF8F526256}" dt="2023-06-27T12:41:54.951" v="2836"/>
          <ac:picMkLst>
            <pc:docMk/>
            <pc:sldMk cId="3881265626" sldId="296"/>
            <ac:picMk id="10" creationId="{3B5AD715-B156-A788-DCCB-75663ECC726F}"/>
          </ac:picMkLst>
        </pc:picChg>
      </pc:sldChg>
      <pc:sldChg chg="addSp delSp modSp add mod modTransition modAnim modNotesTx">
        <pc:chgData name="Jolene Larter" userId="5dd81911-9f06-4a41-9103-2049def809b6" providerId="ADAL" clId="{74B06F40-D52F-45A6-ACBB-6ADF8F526256}" dt="2023-06-27T13:14:19.799" v="3313"/>
        <pc:sldMkLst>
          <pc:docMk/>
          <pc:sldMk cId="3239309520" sldId="297"/>
        </pc:sldMkLst>
        <pc:spChg chg="mod">
          <ac:chgData name="Jolene Larter" userId="5dd81911-9f06-4a41-9103-2049def809b6" providerId="ADAL" clId="{74B06F40-D52F-45A6-ACBB-6ADF8F526256}" dt="2023-06-26T13:20:55.544" v="1681" actId="6549"/>
          <ac:spMkLst>
            <pc:docMk/>
            <pc:sldMk cId="3239309520" sldId="297"/>
            <ac:spMk id="20" creationId="{5A9C419F-E619-3244-8354-CB8FD61A44A6}"/>
          </ac:spMkLst>
        </pc:spChg>
        <pc:picChg chg="add del mod ord">
          <ac:chgData name="Jolene Larter" userId="5dd81911-9f06-4a41-9103-2049def809b6" providerId="ADAL" clId="{74B06F40-D52F-45A6-ACBB-6ADF8F526256}" dt="2023-06-27T12:47:08.293" v="2852"/>
          <ac:picMkLst>
            <pc:docMk/>
            <pc:sldMk cId="3239309520" sldId="297"/>
            <ac:picMk id="2" creationId="{0C0F3381-396C-B2EF-24C6-29DD9764EE85}"/>
          </ac:picMkLst>
        </pc:picChg>
        <pc:picChg chg="del">
          <ac:chgData name="Jolene Larter" userId="5dd81911-9f06-4a41-9103-2049def809b6" providerId="ADAL" clId="{74B06F40-D52F-45A6-ACBB-6ADF8F526256}" dt="2023-06-26T13:21:30.638" v="1684" actId="478"/>
          <ac:picMkLst>
            <pc:docMk/>
            <pc:sldMk cId="3239309520" sldId="297"/>
            <ac:picMk id="2" creationId="{8014D216-A8EC-8AEE-EAB5-FE13DE810D43}"/>
          </ac:picMkLst>
        </pc:picChg>
        <pc:picChg chg="add mod">
          <ac:chgData name="Jolene Larter" userId="5dd81911-9f06-4a41-9103-2049def809b6" providerId="ADAL" clId="{74B06F40-D52F-45A6-ACBB-6ADF8F526256}" dt="2023-06-26T13:21:36.642" v="1688" actId="14100"/>
          <ac:picMkLst>
            <pc:docMk/>
            <pc:sldMk cId="3239309520" sldId="297"/>
            <ac:picMk id="3" creationId="{B5172C00-AB90-1198-2C3E-AA642F6D3651}"/>
          </ac:picMkLst>
        </pc:picChg>
        <pc:picChg chg="add del mod">
          <ac:chgData name="Jolene Larter" userId="5dd81911-9f06-4a41-9103-2049def809b6" providerId="ADAL" clId="{74B06F40-D52F-45A6-ACBB-6ADF8F526256}" dt="2023-06-27T12:48:58.721" v="2939"/>
          <ac:picMkLst>
            <pc:docMk/>
            <pc:sldMk cId="3239309520" sldId="297"/>
            <ac:picMk id="4" creationId="{AC9E64E4-2C3C-41AC-3A23-A90B087756F5}"/>
          </ac:picMkLst>
        </pc:picChg>
        <pc:picChg chg="add del mod ord">
          <ac:chgData name="Jolene Larter" userId="5dd81911-9f06-4a41-9103-2049def809b6" providerId="ADAL" clId="{74B06F40-D52F-45A6-ACBB-6ADF8F526256}" dt="2023-06-27T12:51:18.509" v="2940"/>
          <ac:picMkLst>
            <pc:docMk/>
            <pc:sldMk cId="3239309520" sldId="297"/>
            <ac:picMk id="5" creationId="{4B079CC1-5E30-F25E-01FD-ACF7F14D8CDE}"/>
          </ac:picMkLst>
        </pc:picChg>
        <pc:picChg chg="add del mod">
          <ac:chgData name="Jolene Larter" userId="5dd81911-9f06-4a41-9103-2049def809b6" providerId="ADAL" clId="{74B06F40-D52F-45A6-ACBB-6ADF8F526256}" dt="2023-06-27T13:11:18.089" v="3308"/>
          <ac:picMkLst>
            <pc:docMk/>
            <pc:sldMk cId="3239309520" sldId="297"/>
            <ac:picMk id="6" creationId="{3D0523CE-3395-C952-3983-ECBA189F57A8}"/>
          </ac:picMkLst>
        </pc:picChg>
        <pc:picChg chg="del">
          <ac:chgData name="Jolene Larter" userId="5dd81911-9f06-4a41-9103-2049def809b6" providerId="ADAL" clId="{74B06F40-D52F-45A6-ACBB-6ADF8F526256}" dt="2023-06-27T12:41:54.951" v="2836"/>
          <ac:picMkLst>
            <pc:docMk/>
            <pc:sldMk cId="3239309520" sldId="297"/>
            <ac:picMk id="10" creationId="{3B5AD715-B156-A788-DCCB-75663ECC726F}"/>
          </ac:picMkLst>
        </pc:picChg>
        <pc:picChg chg="add del mod ord">
          <ac:chgData name="Jolene Larter" userId="5dd81911-9f06-4a41-9103-2049def809b6" providerId="ADAL" clId="{74B06F40-D52F-45A6-ACBB-6ADF8F526256}" dt="2023-06-27T13:14:19.799" v="3313"/>
          <ac:picMkLst>
            <pc:docMk/>
            <pc:sldMk cId="3239309520" sldId="297"/>
            <ac:picMk id="13" creationId="{1D76F9D8-C9B2-4259-875C-FF1D77ABDE27}"/>
          </ac:picMkLst>
        </pc:picChg>
        <pc:picChg chg="add mod">
          <ac:chgData name="Jolene Larter" userId="5dd81911-9f06-4a41-9103-2049def809b6" providerId="ADAL" clId="{74B06F40-D52F-45A6-ACBB-6ADF8F526256}" dt="2023-06-27T13:14:19.799" v="3313"/>
          <ac:picMkLst>
            <pc:docMk/>
            <pc:sldMk cId="3239309520" sldId="297"/>
            <ac:picMk id="14" creationId="{DCFA4B2B-013A-3C86-5FAA-D8B2B4672AFA}"/>
          </ac:picMkLst>
        </pc:picChg>
      </pc:sldChg>
      <pc:sldChg chg="addSp delSp modSp add mod modTransition modAnim modNotesTx">
        <pc:chgData name="Jolene Larter" userId="5dd81911-9f06-4a41-9103-2049def809b6" providerId="ADAL" clId="{74B06F40-D52F-45A6-ACBB-6ADF8F526256}" dt="2023-06-27T13:14:19.799" v="3313"/>
        <pc:sldMkLst>
          <pc:docMk/>
          <pc:sldMk cId="3471098350" sldId="298"/>
        </pc:sldMkLst>
        <pc:picChg chg="add del mod ord">
          <ac:chgData name="Jolene Larter" userId="5dd81911-9f06-4a41-9103-2049def809b6" providerId="ADAL" clId="{74B06F40-D52F-45A6-ACBB-6ADF8F526256}" dt="2023-06-27T12:47:08.293" v="2852"/>
          <ac:picMkLst>
            <pc:docMk/>
            <pc:sldMk cId="3471098350" sldId="298"/>
            <ac:picMk id="2" creationId="{FB7DEF7E-513C-E979-906C-969675246C2F}"/>
          </ac:picMkLst>
        </pc:picChg>
        <pc:picChg chg="add del mod">
          <ac:chgData name="Jolene Larter" userId="5dd81911-9f06-4a41-9103-2049def809b6" providerId="ADAL" clId="{74B06F40-D52F-45A6-ACBB-6ADF8F526256}" dt="2023-06-27T12:48:58.721" v="2939"/>
          <ac:picMkLst>
            <pc:docMk/>
            <pc:sldMk cId="3471098350" sldId="298"/>
            <ac:picMk id="4" creationId="{376C61F7-F052-1BF7-1F75-96C9287F6123}"/>
          </ac:picMkLst>
        </pc:picChg>
        <pc:picChg chg="add del mod ord">
          <ac:chgData name="Jolene Larter" userId="5dd81911-9f06-4a41-9103-2049def809b6" providerId="ADAL" clId="{74B06F40-D52F-45A6-ACBB-6ADF8F526256}" dt="2023-06-27T12:51:18.509" v="2940"/>
          <ac:picMkLst>
            <pc:docMk/>
            <pc:sldMk cId="3471098350" sldId="298"/>
            <ac:picMk id="5" creationId="{C3E17C6C-5943-BA91-CA68-F6DC8278EBF9}"/>
          </ac:picMkLst>
        </pc:picChg>
        <pc:picChg chg="add del mod">
          <ac:chgData name="Jolene Larter" userId="5dd81911-9f06-4a41-9103-2049def809b6" providerId="ADAL" clId="{74B06F40-D52F-45A6-ACBB-6ADF8F526256}" dt="2023-06-27T13:11:18.089" v="3308"/>
          <ac:picMkLst>
            <pc:docMk/>
            <pc:sldMk cId="3471098350" sldId="298"/>
            <ac:picMk id="6" creationId="{9362FF48-23D2-5520-25CF-567304F8C82D}"/>
          </ac:picMkLst>
        </pc:picChg>
        <pc:picChg chg="del">
          <ac:chgData name="Jolene Larter" userId="5dd81911-9f06-4a41-9103-2049def809b6" providerId="ADAL" clId="{74B06F40-D52F-45A6-ACBB-6ADF8F526256}" dt="2023-06-27T12:41:54.951" v="2836"/>
          <ac:picMkLst>
            <pc:docMk/>
            <pc:sldMk cId="3471098350" sldId="298"/>
            <ac:picMk id="10" creationId="{3B5AD715-B156-A788-DCCB-75663ECC726F}"/>
          </ac:picMkLst>
        </pc:picChg>
        <pc:picChg chg="add del mod ord">
          <ac:chgData name="Jolene Larter" userId="5dd81911-9f06-4a41-9103-2049def809b6" providerId="ADAL" clId="{74B06F40-D52F-45A6-ACBB-6ADF8F526256}" dt="2023-06-27T13:14:19.799" v="3313"/>
          <ac:picMkLst>
            <pc:docMk/>
            <pc:sldMk cId="3471098350" sldId="298"/>
            <ac:picMk id="13" creationId="{6BF8E21B-3745-15EE-0335-F30F625A5029}"/>
          </ac:picMkLst>
        </pc:picChg>
        <pc:picChg chg="add mod">
          <ac:chgData name="Jolene Larter" userId="5dd81911-9f06-4a41-9103-2049def809b6" providerId="ADAL" clId="{74B06F40-D52F-45A6-ACBB-6ADF8F526256}" dt="2023-06-27T13:14:19.799" v="3313"/>
          <ac:picMkLst>
            <pc:docMk/>
            <pc:sldMk cId="3471098350" sldId="298"/>
            <ac:picMk id="14" creationId="{0CC61A40-D6A3-A088-3FAE-7DC58684CF54}"/>
          </ac:picMkLst>
        </pc:picChg>
      </pc:sldChg>
      <pc:sldChg chg="addSp delSp modSp add mod modTransition modAnim modNotesTx">
        <pc:chgData name="Jolene Larter" userId="5dd81911-9f06-4a41-9103-2049def809b6" providerId="ADAL" clId="{74B06F40-D52F-45A6-ACBB-6ADF8F526256}" dt="2023-06-27T13:14:19.799" v="3313"/>
        <pc:sldMkLst>
          <pc:docMk/>
          <pc:sldMk cId="636808226" sldId="299"/>
        </pc:sldMkLst>
        <pc:picChg chg="add del mod ord">
          <ac:chgData name="Jolene Larter" userId="5dd81911-9f06-4a41-9103-2049def809b6" providerId="ADAL" clId="{74B06F40-D52F-45A6-ACBB-6ADF8F526256}" dt="2023-06-27T12:47:08.293" v="2852"/>
          <ac:picMkLst>
            <pc:docMk/>
            <pc:sldMk cId="636808226" sldId="299"/>
            <ac:picMk id="2" creationId="{D2A99322-ACA1-4F13-08E0-800910631DCD}"/>
          </ac:picMkLst>
        </pc:picChg>
        <pc:picChg chg="del">
          <ac:chgData name="Jolene Larter" userId="5dd81911-9f06-4a41-9103-2049def809b6" providerId="ADAL" clId="{74B06F40-D52F-45A6-ACBB-6ADF8F526256}" dt="2023-06-26T13:23:12.638" v="1693" actId="478"/>
          <ac:picMkLst>
            <pc:docMk/>
            <pc:sldMk cId="636808226" sldId="299"/>
            <ac:picMk id="3" creationId="{B5172C00-AB90-1198-2C3E-AA642F6D3651}"/>
          </ac:picMkLst>
        </pc:picChg>
        <pc:picChg chg="add del mod">
          <ac:chgData name="Jolene Larter" userId="5dd81911-9f06-4a41-9103-2049def809b6" providerId="ADAL" clId="{74B06F40-D52F-45A6-ACBB-6ADF8F526256}" dt="2023-06-27T12:48:58.721" v="2939"/>
          <ac:picMkLst>
            <pc:docMk/>
            <pc:sldMk cId="636808226" sldId="299"/>
            <ac:picMk id="3" creationId="{DC738F58-A741-FE2C-0930-52D32B3C3620}"/>
          </ac:picMkLst>
        </pc:picChg>
        <pc:picChg chg="add mod">
          <ac:chgData name="Jolene Larter" userId="5dd81911-9f06-4a41-9103-2049def809b6" providerId="ADAL" clId="{74B06F40-D52F-45A6-ACBB-6ADF8F526256}" dt="2023-06-26T13:23:35.052" v="1747" actId="14100"/>
          <ac:picMkLst>
            <pc:docMk/>
            <pc:sldMk cId="636808226" sldId="299"/>
            <ac:picMk id="4" creationId="{08615DF0-5655-3E0F-DAD4-F0255EB228D9}"/>
          </ac:picMkLst>
        </pc:picChg>
        <pc:picChg chg="add del mod ord">
          <ac:chgData name="Jolene Larter" userId="5dd81911-9f06-4a41-9103-2049def809b6" providerId="ADAL" clId="{74B06F40-D52F-45A6-ACBB-6ADF8F526256}" dt="2023-06-27T12:51:18.509" v="2940"/>
          <ac:picMkLst>
            <pc:docMk/>
            <pc:sldMk cId="636808226" sldId="299"/>
            <ac:picMk id="5" creationId="{0E7A2514-F031-EB3D-8DDF-21E2A1BB710E}"/>
          </ac:picMkLst>
        </pc:picChg>
        <pc:picChg chg="add mod">
          <ac:chgData name="Jolene Larter" userId="5dd81911-9f06-4a41-9103-2049def809b6" providerId="ADAL" clId="{74B06F40-D52F-45A6-ACBB-6ADF8F526256}" dt="2023-06-26T13:23:57.266" v="1752" actId="1076"/>
          <ac:picMkLst>
            <pc:docMk/>
            <pc:sldMk cId="636808226" sldId="299"/>
            <ac:picMk id="6" creationId="{0DD776E4-8CFA-7047-476D-D2EDAF4D5E11}"/>
          </ac:picMkLst>
        </pc:picChg>
        <pc:picChg chg="add del mod">
          <ac:chgData name="Jolene Larter" userId="5dd81911-9f06-4a41-9103-2049def809b6" providerId="ADAL" clId="{74B06F40-D52F-45A6-ACBB-6ADF8F526256}" dt="2023-06-27T13:09:25.977" v="3292"/>
          <ac:picMkLst>
            <pc:docMk/>
            <pc:sldMk cId="636808226" sldId="299"/>
            <ac:picMk id="7" creationId="{54F334D7-E978-57B8-2C33-A669D93DBBB0}"/>
          </ac:picMkLst>
        </pc:picChg>
        <pc:picChg chg="del">
          <ac:chgData name="Jolene Larter" userId="5dd81911-9f06-4a41-9103-2049def809b6" providerId="ADAL" clId="{74B06F40-D52F-45A6-ACBB-6ADF8F526256}" dt="2023-06-27T12:41:54.951" v="2836"/>
          <ac:picMkLst>
            <pc:docMk/>
            <pc:sldMk cId="636808226" sldId="299"/>
            <ac:picMk id="10" creationId="{3B5AD715-B156-A788-DCCB-75663ECC726F}"/>
          </ac:picMkLst>
        </pc:picChg>
        <pc:picChg chg="add del mod ord">
          <ac:chgData name="Jolene Larter" userId="5dd81911-9f06-4a41-9103-2049def809b6" providerId="ADAL" clId="{74B06F40-D52F-45A6-ACBB-6ADF8F526256}" dt="2023-06-27T13:09:43.756" v="3293"/>
          <ac:picMkLst>
            <pc:docMk/>
            <pc:sldMk cId="636808226" sldId="299"/>
            <ac:picMk id="13" creationId="{1FA0892A-C1AD-3606-7054-FCBA67F69553}"/>
          </ac:picMkLst>
        </pc:picChg>
        <pc:picChg chg="add del mod">
          <ac:chgData name="Jolene Larter" userId="5dd81911-9f06-4a41-9103-2049def809b6" providerId="ADAL" clId="{74B06F40-D52F-45A6-ACBB-6ADF8F526256}" dt="2023-06-27T13:11:18.089" v="3308"/>
          <ac:picMkLst>
            <pc:docMk/>
            <pc:sldMk cId="636808226" sldId="299"/>
            <ac:picMk id="14" creationId="{F217E5D5-BE9C-108E-B450-5E945F073FBB}"/>
          </ac:picMkLst>
        </pc:picChg>
        <pc:picChg chg="add del mod ord">
          <ac:chgData name="Jolene Larter" userId="5dd81911-9f06-4a41-9103-2049def809b6" providerId="ADAL" clId="{74B06F40-D52F-45A6-ACBB-6ADF8F526256}" dt="2023-06-27T13:14:19.799" v="3313"/>
          <ac:picMkLst>
            <pc:docMk/>
            <pc:sldMk cId="636808226" sldId="299"/>
            <ac:picMk id="18" creationId="{D1C5129C-1EB5-D261-370B-86D99810D237}"/>
          </ac:picMkLst>
        </pc:picChg>
        <pc:picChg chg="add mod">
          <ac:chgData name="Jolene Larter" userId="5dd81911-9f06-4a41-9103-2049def809b6" providerId="ADAL" clId="{74B06F40-D52F-45A6-ACBB-6ADF8F526256}" dt="2023-06-27T13:14:19.799" v="3313"/>
          <ac:picMkLst>
            <pc:docMk/>
            <pc:sldMk cId="636808226" sldId="299"/>
            <ac:picMk id="19" creationId="{0F7C0F3A-117B-A59C-D317-FC661A5A30EB}"/>
          </ac:picMkLst>
        </pc:picChg>
      </pc:sldChg>
      <pc:sldChg chg="addSp delSp modSp add mod modTransition modAnim modNotesTx">
        <pc:chgData name="Jolene Larter" userId="5dd81911-9f06-4a41-9103-2049def809b6" providerId="ADAL" clId="{74B06F40-D52F-45A6-ACBB-6ADF8F526256}" dt="2023-06-27T13:14:19.799" v="3313"/>
        <pc:sldMkLst>
          <pc:docMk/>
          <pc:sldMk cId="3711169857" sldId="300"/>
        </pc:sldMkLst>
        <pc:picChg chg="add del mod ord">
          <ac:chgData name="Jolene Larter" userId="5dd81911-9f06-4a41-9103-2049def809b6" providerId="ADAL" clId="{74B06F40-D52F-45A6-ACBB-6ADF8F526256}" dt="2023-06-27T12:47:08.293" v="2852"/>
          <ac:picMkLst>
            <pc:docMk/>
            <pc:sldMk cId="3711169857" sldId="300"/>
            <ac:picMk id="2" creationId="{6B799365-4C65-F551-3B40-04ACDCFE9779}"/>
          </ac:picMkLst>
        </pc:picChg>
        <pc:picChg chg="add del mod">
          <ac:chgData name="Jolene Larter" userId="5dd81911-9f06-4a41-9103-2049def809b6" providerId="ADAL" clId="{74B06F40-D52F-45A6-ACBB-6ADF8F526256}" dt="2023-06-27T12:48:58.721" v="2939"/>
          <ac:picMkLst>
            <pc:docMk/>
            <pc:sldMk cId="3711169857" sldId="300"/>
            <ac:picMk id="3" creationId="{1F36512C-D579-899C-47FB-64A82214C0F3}"/>
          </ac:picMkLst>
        </pc:picChg>
        <pc:picChg chg="add del mod">
          <ac:chgData name="Jolene Larter" userId="5dd81911-9f06-4a41-9103-2049def809b6" providerId="ADAL" clId="{74B06F40-D52F-45A6-ACBB-6ADF8F526256}" dt="2023-06-26T13:25:28.838" v="1984" actId="478"/>
          <ac:picMkLst>
            <pc:docMk/>
            <pc:sldMk cId="3711169857" sldId="300"/>
            <ac:picMk id="3" creationId="{96AC8990-3AE0-8D73-7545-349CA284D17A}"/>
          </ac:picMkLst>
        </pc:picChg>
        <pc:picChg chg="del">
          <ac:chgData name="Jolene Larter" userId="5dd81911-9f06-4a41-9103-2049def809b6" providerId="ADAL" clId="{74B06F40-D52F-45A6-ACBB-6ADF8F526256}" dt="2023-06-26T13:25:22.678" v="1980" actId="478"/>
          <ac:picMkLst>
            <pc:docMk/>
            <pc:sldMk cId="3711169857" sldId="300"/>
            <ac:picMk id="4" creationId="{08615DF0-5655-3E0F-DAD4-F0255EB228D9}"/>
          </ac:picMkLst>
        </pc:picChg>
        <pc:picChg chg="add del mod ord">
          <ac:chgData name="Jolene Larter" userId="5dd81911-9f06-4a41-9103-2049def809b6" providerId="ADAL" clId="{74B06F40-D52F-45A6-ACBB-6ADF8F526256}" dt="2023-06-27T12:51:18.509" v="2940"/>
          <ac:picMkLst>
            <pc:docMk/>
            <pc:sldMk cId="3711169857" sldId="300"/>
            <ac:picMk id="4" creationId="{BFC8F5EC-EDF3-BD90-8CA8-82134853A43D}"/>
          </ac:picMkLst>
        </pc:picChg>
        <pc:picChg chg="add del mod">
          <ac:chgData name="Jolene Larter" userId="5dd81911-9f06-4a41-9103-2049def809b6" providerId="ADAL" clId="{74B06F40-D52F-45A6-ACBB-6ADF8F526256}" dt="2023-06-27T13:11:18.089" v="3308"/>
          <ac:picMkLst>
            <pc:docMk/>
            <pc:sldMk cId="3711169857" sldId="300"/>
            <ac:picMk id="5" creationId="{E4B78644-7C05-32D0-019D-DC5B8F9CA31D}"/>
          </ac:picMkLst>
        </pc:picChg>
        <pc:picChg chg="del">
          <ac:chgData name="Jolene Larter" userId="5dd81911-9f06-4a41-9103-2049def809b6" providerId="ADAL" clId="{74B06F40-D52F-45A6-ACBB-6ADF8F526256}" dt="2023-06-26T13:25:23.378" v="1981" actId="478"/>
          <ac:picMkLst>
            <pc:docMk/>
            <pc:sldMk cId="3711169857" sldId="300"/>
            <ac:picMk id="6" creationId="{0DD776E4-8CFA-7047-476D-D2EDAF4D5E11}"/>
          </ac:picMkLst>
        </pc:picChg>
        <pc:picChg chg="add mod">
          <ac:chgData name="Jolene Larter" userId="5dd81911-9f06-4a41-9103-2049def809b6" providerId="ADAL" clId="{74B06F40-D52F-45A6-ACBB-6ADF8F526256}" dt="2023-06-26T13:25:48.689" v="1987" actId="1076"/>
          <ac:picMkLst>
            <pc:docMk/>
            <pc:sldMk cId="3711169857" sldId="300"/>
            <ac:picMk id="7" creationId="{F27DDF5E-9EE4-B807-515D-A345155A45C0}"/>
          </ac:picMkLst>
        </pc:picChg>
        <pc:picChg chg="add mod">
          <ac:chgData name="Jolene Larter" userId="5dd81911-9f06-4a41-9103-2049def809b6" providerId="ADAL" clId="{74B06F40-D52F-45A6-ACBB-6ADF8F526256}" dt="2023-06-26T13:26:06.302" v="1990" actId="1076"/>
          <ac:picMkLst>
            <pc:docMk/>
            <pc:sldMk cId="3711169857" sldId="300"/>
            <ac:picMk id="9" creationId="{C79ED71B-A1FC-7B35-F1EB-0961EDBBEDEB}"/>
          </ac:picMkLst>
        </pc:picChg>
        <pc:picChg chg="del">
          <ac:chgData name="Jolene Larter" userId="5dd81911-9f06-4a41-9103-2049def809b6" providerId="ADAL" clId="{74B06F40-D52F-45A6-ACBB-6ADF8F526256}" dt="2023-06-27T12:41:54.951" v="2836"/>
          <ac:picMkLst>
            <pc:docMk/>
            <pc:sldMk cId="3711169857" sldId="300"/>
            <ac:picMk id="10" creationId="{3B5AD715-B156-A788-DCCB-75663ECC726F}"/>
          </ac:picMkLst>
        </pc:picChg>
        <pc:picChg chg="add del mod ord">
          <ac:chgData name="Jolene Larter" userId="5dd81911-9f06-4a41-9103-2049def809b6" providerId="ADAL" clId="{74B06F40-D52F-45A6-ACBB-6ADF8F526256}" dt="2023-06-27T13:14:19.799" v="3313"/>
          <ac:picMkLst>
            <pc:docMk/>
            <pc:sldMk cId="3711169857" sldId="300"/>
            <ac:picMk id="14" creationId="{3A4E4AC3-DD80-3D11-D5CE-8F43CA3DBA8F}"/>
          </ac:picMkLst>
        </pc:picChg>
        <pc:picChg chg="add mod">
          <ac:chgData name="Jolene Larter" userId="5dd81911-9f06-4a41-9103-2049def809b6" providerId="ADAL" clId="{74B06F40-D52F-45A6-ACBB-6ADF8F526256}" dt="2023-06-27T13:14:19.799" v="3313"/>
          <ac:picMkLst>
            <pc:docMk/>
            <pc:sldMk cId="3711169857" sldId="300"/>
            <ac:picMk id="15" creationId="{E9B925BD-5F74-8B85-E539-D9B586AA613C}"/>
          </ac:picMkLst>
        </pc:picChg>
      </pc:sldChg>
      <pc:sldChg chg="addSp delSp modSp add mod modTransition modAnim modNotesTx">
        <pc:chgData name="Jolene Larter" userId="5dd81911-9f06-4a41-9103-2049def809b6" providerId="ADAL" clId="{74B06F40-D52F-45A6-ACBB-6ADF8F526256}" dt="2023-06-27T13:14:19.799" v="3313"/>
        <pc:sldMkLst>
          <pc:docMk/>
          <pc:sldMk cId="513797661" sldId="301"/>
        </pc:sldMkLst>
        <pc:picChg chg="add del mod ord">
          <ac:chgData name="Jolene Larter" userId="5dd81911-9f06-4a41-9103-2049def809b6" providerId="ADAL" clId="{74B06F40-D52F-45A6-ACBB-6ADF8F526256}" dt="2023-06-27T12:47:08.293" v="2852"/>
          <ac:picMkLst>
            <pc:docMk/>
            <pc:sldMk cId="513797661" sldId="301"/>
            <ac:picMk id="2" creationId="{9CBA9CD8-F32C-223A-0036-D9141866D8B9}"/>
          </ac:picMkLst>
        </pc:picChg>
        <pc:picChg chg="add mod">
          <ac:chgData name="Jolene Larter" userId="5dd81911-9f06-4a41-9103-2049def809b6" providerId="ADAL" clId="{74B06F40-D52F-45A6-ACBB-6ADF8F526256}" dt="2023-06-26T13:27:04.282" v="2136" actId="1076"/>
          <ac:picMkLst>
            <pc:docMk/>
            <pc:sldMk cId="513797661" sldId="301"/>
            <ac:picMk id="3" creationId="{3194C5D9-E01F-7C1D-02F6-2F04CC24E441}"/>
          </ac:picMkLst>
        </pc:picChg>
        <pc:picChg chg="add del mod">
          <ac:chgData name="Jolene Larter" userId="5dd81911-9f06-4a41-9103-2049def809b6" providerId="ADAL" clId="{74B06F40-D52F-45A6-ACBB-6ADF8F526256}" dt="2023-06-27T12:48:58.721" v="2939"/>
          <ac:picMkLst>
            <pc:docMk/>
            <pc:sldMk cId="513797661" sldId="301"/>
            <ac:picMk id="4" creationId="{D0693412-1561-002B-158B-C9694419DA1F}"/>
          </ac:picMkLst>
        </pc:picChg>
        <pc:picChg chg="add mod">
          <ac:chgData name="Jolene Larter" userId="5dd81911-9f06-4a41-9103-2049def809b6" providerId="ADAL" clId="{74B06F40-D52F-45A6-ACBB-6ADF8F526256}" dt="2023-06-26T13:27:24.562" v="2139" actId="1076"/>
          <ac:picMkLst>
            <pc:docMk/>
            <pc:sldMk cId="513797661" sldId="301"/>
            <ac:picMk id="5" creationId="{7B771A01-2A85-7A06-EDB2-BFDF8653D6C4}"/>
          </ac:picMkLst>
        </pc:picChg>
        <pc:picChg chg="add del mod ord">
          <ac:chgData name="Jolene Larter" userId="5dd81911-9f06-4a41-9103-2049def809b6" providerId="ADAL" clId="{74B06F40-D52F-45A6-ACBB-6ADF8F526256}" dt="2023-06-27T12:51:18.509" v="2940"/>
          <ac:picMkLst>
            <pc:docMk/>
            <pc:sldMk cId="513797661" sldId="301"/>
            <ac:picMk id="6" creationId="{BE21B830-A225-FE68-DC4C-303CD1374933}"/>
          </ac:picMkLst>
        </pc:picChg>
        <pc:picChg chg="add del mod">
          <ac:chgData name="Jolene Larter" userId="5dd81911-9f06-4a41-9103-2049def809b6" providerId="ADAL" clId="{74B06F40-D52F-45A6-ACBB-6ADF8F526256}" dt="2023-06-27T13:11:18.089" v="3308"/>
          <ac:picMkLst>
            <pc:docMk/>
            <pc:sldMk cId="513797661" sldId="301"/>
            <ac:picMk id="7" creationId="{15031B64-EB09-1131-6072-AC1E39FE1371}"/>
          </ac:picMkLst>
        </pc:picChg>
        <pc:picChg chg="del">
          <ac:chgData name="Jolene Larter" userId="5dd81911-9f06-4a41-9103-2049def809b6" providerId="ADAL" clId="{74B06F40-D52F-45A6-ACBB-6ADF8F526256}" dt="2023-06-26T13:26:57.028" v="2132" actId="478"/>
          <ac:picMkLst>
            <pc:docMk/>
            <pc:sldMk cId="513797661" sldId="301"/>
            <ac:picMk id="7" creationId="{F27DDF5E-9EE4-B807-515D-A345155A45C0}"/>
          </ac:picMkLst>
        </pc:picChg>
        <pc:picChg chg="del">
          <ac:chgData name="Jolene Larter" userId="5dd81911-9f06-4a41-9103-2049def809b6" providerId="ADAL" clId="{74B06F40-D52F-45A6-ACBB-6ADF8F526256}" dt="2023-06-26T13:27:00.108" v="2134" actId="478"/>
          <ac:picMkLst>
            <pc:docMk/>
            <pc:sldMk cId="513797661" sldId="301"/>
            <ac:picMk id="9" creationId="{C79ED71B-A1FC-7B35-F1EB-0961EDBBEDEB}"/>
          </ac:picMkLst>
        </pc:picChg>
        <pc:picChg chg="del">
          <ac:chgData name="Jolene Larter" userId="5dd81911-9f06-4a41-9103-2049def809b6" providerId="ADAL" clId="{74B06F40-D52F-45A6-ACBB-6ADF8F526256}" dt="2023-06-27T12:41:54.951" v="2836"/>
          <ac:picMkLst>
            <pc:docMk/>
            <pc:sldMk cId="513797661" sldId="301"/>
            <ac:picMk id="10" creationId="{3B5AD715-B156-A788-DCCB-75663ECC726F}"/>
          </ac:picMkLst>
        </pc:picChg>
        <pc:picChg chg="add del mod ord">
          <ac:chgData name="Jolene Larter" userId="5dd81911-9f06-4a41-9103-2049def809b6" providerId="ADAL" clId="{74B06F40-D52F-45A6-ACBB-6ADF8F526256}" dt="2023-06-27T13:14:19.799" v="3313"/>
          <ac:picMkLst>
            <pc:docMk/>
            <pc:sldMk cId="513797661" sldId="301"/>
            <ac:picMk id="14" creationId="{BAC6030F-C874-11A8-DC31-F4A1D47635A9}"/>
          </ac:picMkLst>
        </pc:picChg>
        <pc:picChg chg="add mod">
          <ac:chgData name="Jolene Larter" userId="5dd81911-9f06-4a41-9103-2049def809b6" providerId="ADAL" clId="{74B06F40-D52F-45A6-ACBB-6ADF8F526256}" dt="2023-06-27T13:14:19.799" v="3313"/>
          <ac:picMkLst>
            <pc:docMk/>
            <pc:sldMk cId="513797661" sldId="301"/>
            <ac:picMk id="15" creationId="{0930376C-CE2B-42E6-BAF7-665CCA383A8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0CED6FF-48C8-CB44-9B28-E91A9988D11F}" type="datetimeFigureOut">
              <a:rPr lang="en-GB" smtClean="0"/>
              <a:t>27/06/2023</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34C54E9-9DBF-DB42-AB4E-55D76CFC8DDF}" type="slidenum">
              <a:rPr lang="en-GB" smtClean="0"/>
              <a:t>‹#›</a:t>
            </a:fld>
            <a:endParaRPr lang="en-GB"/>
          </a:p>
        </p:txBody>
      </p:sp>
    </p:spTree>
    <p:extLst>
      <p:ext uri="{BB962C8B-B14F-4D97-AF65-F5344CB8AC3E}">
        <p14:creationId xmlns:p14="http://schemas.microsoft.com/office/powerpoint/2010/main" val="3983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billing@wearepragma.co.u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spcAft>
                <a:spcPts val="750"/>
              </a:spcAft>
            </a:pPr>
            <a:r>
              <a:rPr lang="en-GB"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Hello,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750"/>
              </a:spcAft>
            </a:pPr>
            <a:r>
              <a:rPr lang="en-GB"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750"/>
              </a:spcAft>
            </a:pPr>
            <a:r>
              <a:rPr lang="en-GB"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We are pleased to </a:t>
            </a:r>
            <a:r>
              <a:rPr lang="en-GB" sz="18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to</a:t>
            </a:r>
            <a:r>
              <a:rPr lang="en-GB"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be able to now share with you a billing portal where we can securely deliver all of your billing files each month. </a:t>
            </a:r>
          </a:p>
          <a:p>
            <a:pPr>
              <a:lnSpc>
                <a:spcPct val="106000"/>
              </a:lnSpc>
              <a:spcAft>
                <a:spcPts val="750"/>
              </a:spcAft>
            </a:pPr>
            <a:endParaRPr lang="en-GB"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endParaRPr>
          </a:p>
          <a:p>
            <a:pPr>
              <a:lnSpc>
                <a:spcPct val="106000"/>
              </a:lnSpc>
              <a:spcAft>
                <a:spcPts val="750"/>
              </a:spcAft>
            </a:pPr>
            <a:r>
              <a:rPr lang="en-GB"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In this short video we will explain how to gain access to our billing portal and what information is available in the portal for you to see.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a:t>
            </a:fld>
            <a:endParaRPr lang="en-GB"/>
          </a:p>
        </p:txBody>
      </p:sp>
    </p:spTree>
    <p:extLst>
      <p:ext uri="{BB962C8B-B14F-4D97-AF65-F5344CB8AC3E}">
        <p14:creationId xmlns:p14="http://schemas.microsoft.com/office/powerpoint/2010/main" val="3896848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And it’s the same then for Department. As mentioned earlier, if the department or cost centre you are looking for is not available when you create the user, you might need to first create this in the cost centre or department menu. </a:t>
            </a:r>
          </a:p>
          <a:p>
            <a:pPr fontAlgn="base"/>
            <a:endParaRPr lang="en-GB" sz="1800" dirty="0">
              <a:effectLst/>
              <a:latin typeface="Times New Roman" panose="02020603050405020304" pitchFamily="18" charset="0"/>
              <a:ea typeface="Times New Roman" panose="02020603050405020304" pitchFamily="18" charset="0"/>
            </a:endParaRPr>
          </a:p>
          <a:p>
            <a:pPr fontAlgn="base"/>
            <a:r>
              <a:rPr lang="en-GB" sz="1800" dirty="0">
                <a:solidFill>
                  <a:srgbClr val="2F5496"/>
                </a:solidFill>
                <a:effectLst/>
                <a:latin typeface="Calibri Light" panose="020F03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4C54E9-9DBF-DB42-AB4E-55D76CFC8DDF}" type="slidenum">
              <a:rPr lang="en-GB" smtClean="0"/>
              <a:t>10</a:t>
            </a:fld>
            <a:endParaRPr lang="en-GB"/>
          </a:p>
        </p:txBody>
      </p:sp>
    </p:spTree>
    <p:extLst>
      <p:ext uri="{BB962C8B-B14F-4D97-AF65-F5344CB8AC3E}">
        <p14:creationId xmlns:p14="http://schemas.microsoft.com/office/powerpoint/2010/main" val="26969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spcAft>
                <a:spcPts val="75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hope you find the billing portal and this training video helpful. If you have any questions, please let us know by contacting the billing team as shown on this slide. </a:t>
            </a:r>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11</a:t>
            </a:fld>
            <a:endParaRPr lang="en-GB"/>
          </a:p>
        </p:txBody>
      </p:sp>
    </p:spTree>
    <p:extLst>
      <p:ext uri="{BB962C8B-B14F-4D97-AF65-F5344CB8AC3E}">
        <p14:creationId xmlns:p14="http://schemas.microsoft.com/office/powerpoint/2010/main" val="1652914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 ensure we are setting up the correct people with access to the billing portal we are asking our partners to email  </a:t>
            </a:r>
            <a:r>
              <a:rPr lang="en-US" sz="1200" dirty="0">
                <a:hlinkClick r:id="rId3"/>
              </a:rPr>
              <a:t>billing@wearepragma.co.uk</a:t>
            </a:r>
            <a:r>
              <a:rPr lang="en-US" sz="1200" dirty="0"/>
              <a:t> with a request for set up. The Pragma billing team will then create a secure customer log in account and you will receive an actional email: </a:t>
            </a:r>
          </a:p>
          <a:p>
            <a:endParaRPr lang="en-US" sz="1200" dirty="0"/>
          </a:p>
          <a:p>
            <a:r>
              <a:rPr lang="en-US" sz="1200" dirty="0"/>
              <a:t>If you bill both </a:t>
            </a:r>
            <a:r>
              <a:rPr lang="en-US" sz="1200" dirty="0" err="1"/>
              <a:t>Candio</a:t>
            </a:r>
            <a:r>
              <a:rPr lang="en-US" sz="1200" dirty="0"/>
              <a:t> and Pragma products, you will need access to two separate portal accounts. </a:t>
            </a:r>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2</a:t>
            </a:fld>
            <a:endParaRPr lang="en-GB"/>
          </a:p>
        </p:txBody>
      </p:sp>
    </p:spTree>
    <p:extLst>
      <p:ext uri="{BB962C8B-B14F-4D97-AF65-F5344CB8AC3E}">
        <p14:creationId xmlns:p14="http://schemas.microsoft.com/office/powerpoint/2010/main" val="318933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activation emails will come from billing@wearepragma.co.uk </a:t>
            </a:r>
          </a:p>
          <a:p>
            <a:r>
              <a:rPr lang="en-US" sz="1200" dirty="0"/>
              <a:t>You will be asked to click on the activate link and set yourself a password. </a:t>
            </a:r>
          </a:p>
          <a:p>
            <a:r>
              <a:rPr lang="en-US" sz="1200" dirty="0"/>
              <a:t>Once that is all done, you will be able to log in to the billing portal. </a:t>
            </a:r>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3</a:t>
            </a:fld>
            <a:endParaRPr lang="en-GB"/>
          </a:p>
        </p:txBody>
      </p:sp>
    </p:spTree>
    <p:extLst>
      <p:ext uri="{BB962C8B-B14F-4D97-AF65-F5344CB8AC3E}">
        <p14:creationId xmlns:p14="http://schemas.microsoft.com/office/powerpoint/2010/main" val="18210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logged in you will see this home screen. In this screen you can see your top 10 spend by telephone number and view high level information on your last bill as well as download your invoice from the top right-hand corner. </a:t>
            </a:r>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4</a:t>
            </a:fld>
            <a:endParaRPr lang="en-GB"/>
          </a:p>
        </p:txBody>
      </p:sp>
    </p:spTree>
    <p:extLst>
      <p:ext uri="{BB962C8B-B14F-4D97-AF65-F5344CB8AC3E}">
        <p14:creationId xmlns:p14="http://schemas.microsoft.com/office/powerpoint/2010/main" val="2559052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dirty="0">
                <a:effectLst/>
                <a:latin typeface="Calibri" panose="020F0502020204030204" pitchFamily="34" charset="0"/>
                <a:ea typeface="Calibri" panose="020F0502020204030204" pitchFamily="34" charset="0"/>
                <a:cs typeface="Times New Roman" panose="02020603050405020304" pitchFamily="18" charset="0"/>
              </a:rPr>
              <a:t>In the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Bills</a:t>
            </a:r>
            <a:r>
              <a:rPr lang="en-GB" sz="1800" dirty="0">
                <a:effectLst/>
                <a:latin typeface="Calibri" panose="020F0502020204030204" pitchFamily="34" charset="0"/>
                <a:ea typeface="Calibri" panose="020F0502020204030204" pitchFamily="34" charset="0"/>
                <a:cs typeface="Times New Roman" panose="02020603050405020304" pitchFamily="18" charset="0"/>
              </a:rPr>
              <a:t> menu, you can view past and present invoices and download your reports and files from the right hand side options. </a:t>
            </a:r>
          </a:p>
          <a:p>
            <a:pPr fontAlgn="base"/>
            <a:endParaRPr lang="en-GB" sz="1800" dirty="0">
              <a:effectLst/>
              <a:latin typeface="Times New Roman" panose="02020603050405020304" pitchFamily="18" charset="0"/>
              <a:ea typeface="Times New Roman" panose="02020603050405020304" pitchFamily="18" charset="0"/>
            </a:endParaRPr>
          </a:p>
          <a:p>
            <a:pPr fontAlgn="base"/>
            <a:r>
              <a:rPr lang="en-GB" sz="1800" dirty="0">
                <a:solidFill>
                  <a:srgbClr val="2F5496"/>
                </a:solidFill>
                <a:effectLst/>
                <a:latin typeface="Calibri Light" panose="020F03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4C54E9-9DBF-DB42-AB4E-55D76CFC8DDF}" type="slidenum">
              <a:rPr lang="en-GB" smtClean="0"/>
              <a:t>5</a:t>
            </a:fld>
            <a:endParaRPr lang="en-GB"/>
          </a:p>
        </p:txBody>
      </p:sp>
    </p:spTree>
    <p:extLst>
      <p:ext uri="{BB962C8B-B14F-4D97-AF65-F5344CB8AC3E}">
        <p14:creationId xmlns:p14="http://schemas.microsoft.com/office/powerpoint/2010/main" val="4204920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dirty="0">
                <a:effectLst/>
                <a:latin typeface="Calibri" panose="020F0502020204030204" pitchFamily="34" charset="0"/>
                <a:ea typeface="Calibri" panose="020F0502020204030204" pitchFamily="34" charset="0"/>
                <a:cs typeface="Times New Roman" panose="02020603050405020304" pitchFamily="18" charset="0"/>
              </a:rPr>
              <a:t>In the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Manage</a:t>
            </a:r>
            <a:r>
              <a:rPr lang="en-GB" sz="1800" dirty="0">
                <a:effectLst/>
                <a:latin typeface="Calibri" panose="020F0502020204030204" pitchFamily="34" charset="0"/>
                <a:ea typeface="Calibri" panose="020F0502020204030204" pitchFamily="34" charset="0"/>
                <a:cs typeface="Times New Roman" panose="02020603050405020304" pitchFamily="18" charset="0"/>
              </a:rPr>
              <a:t> menu, you can add usernames and cost centre information to the telephone numbers we are billing. </a:t>
            </a:r>
            <a:endParaRPr lang="en-GB" sz="1800" dirty="0">
              <a:effectLst/>
              <a:latin typeface="Times New Roman" panose="02020603050405020304" pitchFamily="18" charset="0"/>
              <a:ea typeface="Times New Roman" panose="02020603050405020304" pitchFamily="18" charset="0"/>
            </a:endParaRPr>
          </a:p>
          <a:p>
            <a:pPr fontAlgn="base"/>
            <a:endParaRPr lang="en-GB" sz="1800" dirty="0">
              <a:effectLst/>
              <a:latin typeface="Times New Roman" panose="02020603050405020304" pitchFamily="18" charset="0"/>
              <a:ea typeface="Times New Roman" panose="02020603050405020304" pitchFamily="18" charset="0"/>
            </a:endParaRPr>
          </a:p>
          <a:p>
            <a:pPr fontAlgn="base"/>
            <a:r>
              <a:rPr lang="en-GB" sz="1800" dirty="0">
                <a:solidFill>
                  <a:srgbClr val="2F5496"/>
                </a:solidFill>
                <a:effectLst/>
                <a:latin typeface="Calibri Light" panose="020F03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4C54E9-9DBF-DB42-AB4E-55D76CFC8DDF}" type="slidenum">
              <a:rPr lang="en-GB" smtClean="0"/>
              <a:t>6</a:t>
            </a:fld>
            <a:endParaRPr lang="en-GB"/>
          </a:p>
        </p:txBody>
      </p:sp>
    </p:spTree>
    <p:extLst>
      <p:ext uri="{BB962C8B-B14F-4D97-AF65-F5344CB8AC3E}">
        <p14:creationId xmlns:p14="http://schemas.microsoft.com/office/powerpoint/2010/main" val="998535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To manage your telephone numbers, you need to create your Users, Cost Centres &amp; Departments in the relevant tab menus across the top. </a:t>
            </a:r>
          </a:p>
          <a:p>
            <a:pPr fontAlgn="base"/>
            <a:endParaRPr lang="en-GB" sz="1800" dirty="0">
              <a:effectLst/>
              <a:latin typeface="Times New Roman" panose="02020603050405020304" pitchFamily="18" charset="0"/>
              <a:ea typeface="Times New Roman" panose="02020603050405020304" pitchFamily="18" charset="0"/>
            </a:endParaRPr>
          </a:p>
          <a:p>
            <a:pPr fontAlgn="base"/>
            <a:r>
              <a:rPr lang="en-GB" sz="1800" dirty="0">
                <a:solidFill>
                  <a:srgbClr val="2F5496"/>
                </a:solidFill>
                <a:effectLst/>
                <a:latin typeface="Calibri Light" panose="020F03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4C54E9-9DBF-DB42-AB4E-55D76CFC8DDF}" type="slidenum">
              <a:rPr lang="en-GB" smtClean="0"/>
              <a:t>7</a:t>
            </a:fld>
            <a:endParaRPr lang="en-GB"/>
          </a:p>
        </p:txBody>
      </p:sp>
    </p:spTree>
    <p:extLst>
      <p:ext uri="{BB962C8B-B14F-4D97-AF65-F5344CB8AC3E}">
        <p14:creationId xmlns:p14="http://schemas.microsoft.com/office/powerpoint/2010/main" val="280179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For Users, click on Users along the top and then create user. You will then see a pop up box for you to enter your user information. You will only see department options in the drop down menu if you have created them already. </a:t>
            </a:r>
          </a:p>
          <a:p>
            <a:pPr fontAlgn="base"/>
            <a:endParaRPr lang="en-GB" sz="1800" dirty="0">
              <a:effectLst/>
              <a:latin typeface="Times New Roman" panose="02020603050405020304" pitchFamily="18" charset="0"/>
              <a:ea typeface="Times New Roman" panose="02020603050405020304" pitchFamily="18" charset="0"/>
            </a:endParaRPr>
          </a:p>
          <a:p>
            <a:pPr fontAlgn="base"/>
            <a:r>
              <a:rPr lang="en-GB" sz="1800" dirty="0">
                <a:solidFill>
                  <a:srgbClr val="2F5496"/>
                </a:solidFill>
                <a:effectLst/>
                <a:latin typeface="Calibri Light" panose="020F03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4C54E9-9DBF-DB42-AB4E-55D76CFC8DDF}" type="slidenum">
              <a:rPr lang="en-GB" smtClean="0"/>
              <a:t>8</a:t>
            </a:fld>
            <a:endParaRPr lang="en-GB"/>
          </a:p>
        </p:txBody>
      </p:sp>
    </p:spTree>
    <p:extLst>
      <p:ext uri="{BB962C8B-B14F-4D97-AF65-F5344CB8AC3E}">
        <p14:creationId xmlns:p14="http://schemas.microsoft.com/office/powerpoint/2010/main" val="3687470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 same for cost centre, you  move to the cost centre menu along the top and then click to add new cost centre </a:t>
            </a:r>
          </a:p>
          <a:p>
            <a:pPr fontAlgn="base"/>
            <a:endParaRPr lang="en-GB" sz="1800" dirty="0">
              <a:effectLst/>
              <a:latin typeface="Times New Roman" panose="02020603050405020304" pitchFamily="18" charset="0"/>
              <a:ea typeface="Times New Roman" panose="02020603050405020304" pitchFamily="18" charset="0"/>
            </a:endParaRPr>
          </a:p>
          <a:p>
            <a:pPr fontAlgn="base"/>
            <a:r>
              <a:rPr lang="en-GB" sz="1800" dirty="0">
                <a:solidFill>
                  <a:srgbClr val="2F5496"/>
                </a:solidFill>
                <a:effectLst/>
                <a:latin typeface="Calibri Light" panose="020F03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4C54E9-9DBF-DB42-AB4E-55D76CFC8DDF}" type="slidenum">
              <a:rPr lang="en-GB" smtClean="0"/>
              <a:t>9</a:t>
            </a:fld>
            <a:endParaRPr lang="en-GB"/>
          </a:p>
        </p:txBody>
      </p:sp>
    </p:spTree>
    <p:extLst>
      <p:ext uri="{BB962C8B-B14F-4D97-AF65-F5344CB8AC3E}">
        <p14:creationId xmlns:p14="http://schemas.microsoft.com/office/powerpoint/2010/main" val="193663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2" name="Title 1"/>
          <p:cNvSpPr>
            <a:spLocks noGrp="1"/>
          </p:cNvSpPr>
          <p:nvPr>
            <p:ph type="ctrTitle"/>
          </p:nvPr>
        </p:nvSpPr>
        <p:spPr>
          <a:xfrm>
            <a:off x="2039435" y="3646850"/>
            <a:ext cx="9365667" cy="1020969"/>
          </a:xfrm>
        </p:spPr>
        <p:txBody>
          <a:bodyPr/>
          <a:lstStyle>
            <a:lvl1pPr algn="ctr">
              <a:defRPr sz="5400" b="1">
                <a:solidFill>
                  <a:srgbClr val="52ADE1"/>
                </a:solidFill>
              </a:defRPr>
            </a:lvl1pPr>
          </a:lstStyle>
          <a:p>
            <a:r>
              <a:rPr lang="en-GB"/>
              <a:t>Click to edit Master title style</a:t>
            </a:r>
            <a:endParaRPr lang="en-US"/>
          </a:p>
        </p:txBody>
      </p:sp>
      <p:sp>
        <p:nvSpPr>
          <p:cNvPr id="3" name="Subtitle 2"/>
          <p:cNvSpPr>
            <a:spLocks noGrp="1"/>
          </p:cNvSpPr>
          <p:nvPr>
            <p:ph type="subTitle" idx="1"/>
          </p:nvPr>
        </p:nvSpPr>
        <p:spPr>
          <a:xfrm>
            <a:off x="2443361" y="4854995"/>
            <a:ext cx="8557815" cy="547836"/>
          </a:xfrm>
        </p:spPr>
        <p:txBody>
          <a:bodyPr/>
          <a:lstStyle>
            <a:lvl1pPr marL="0" indent="0" algn="ctr">
              <a:buNone/>
              <a:defRPr sz="3600">
                <a:solidFill>
                  <a:srgbClr val="214157"/>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a:t>Click to edit Master subtitle style</a:t>
            </a:r>
          </a:p>
        </p:txBody>
      </p:sp>
      <p:cxnSp>
        <p:nvCxnSpPr>
          <p:cNvPr id="6" name="Straight Connector 5">
            <a:extLst>
              <a:ext uri="{FF2B5EF4-FFF2-40B4-BE49-F238E27FC236}">
                <a16:creationId xmlns:a16="http://schemas.microsoft.com/office/drawing/2014/main" id="{870B0910-9573-D748-B4C3-B37E0496E2E8}"/>
              </a:ext>
            </a:extLst>
          </p:cNvPr>
          <p:cNvCxnSpPr/>
          <p:nvPr/>
        </p:nvCxnSpPr>
        <p:spPr>
          <a:xfrm>
            <a:off x="5253314" y="3380121"/>
            <a:ext cx="428263" cy="0"/>
          </a:xfrm>
          <a:prstGeom prst="line">
            <a:avLst/>
          </a:prstGeom>
          <a:noFill/>
          <a:ln w="38100" cap="rnd" cmpd="sng" algn="ctr">
            <a:solidFill>
              <a:srgbClr val="52ADE1"/>
            </a:solidFill>
            <a:prstDash val="solid"/>
            <a:round/>
          </a:ln>
          <a:effectLst/>
        </p:spPr>
      </p:cxnSp>
      <p:cxnSp>
        <p:nvCxnSpPr>
          <p:cNvPr id="7" name="Straight Connector 6">
            <a:extLst>
              <a:ext uri="{FF2B5EF4-FFF2-40B4-BE49-F238E27FC236}">
                <a16:creationId xmlns:a16="http://schemas.microsoft.com/office/drawing/2014/main" id="{E416E4F7-F312-8E4D-90B0-A55FCD22EC2B}"/>
              </a:ext>
            </a:extLst>
          </p:cNvPr>
          <p:cNvCxnSpPr/>
          <p:nvPr/>
        </p:nvCxnSpPr>
        <p:spPr>
          <a:xfrm>
            <a:off x="5866772" y="3380121"/>
            <a:ext cx="428263" cy="0"/>
          </a:xfrm>
          <a:prstGeom prst="line">
            <a:avLst/>
          </a:prstGeom>
          <a:noFill/>
          <a:ln w="38100" cap="rnd" cmpd="sng" algn="ctr">
            <a:solidFill>
              <a:srgbClr val="56575E"/>
            </a:solidFill>
            <a:prstDash val="solid"/>
            <a:round/>
          </a:ln>
          <a:effectLst/>
        </p:spPr>
      </p:cxnSp>
      <p:cxnSp>
        <p:nvCxnSpPr>
          <p:cNvPr id="8" name="Straight Connector 7">
            <a:extLst>
              <a:ext uri="{FF2B5EF4-FFF2-40B4-BE49-F238E27FC236}">
                <a16:creationId xmlns:a16="http://schemas.microsoft.com/office/drawing/2014/main" id="{4A5567AF-FB90-C144-91BB-A51E377CFCE2}"/>
              </a:ext>
            </a:extLst>
          </p:cNvPr>
          <p:cNvCxnSpPr/>
          <p:nvPr/>
        </p:nvCxnSpPr>
        <p:spPr>
          <a:xfrm>
            <a:off x="6480231" y="3380121"/>
            <a:ext cx="428263" cy="0"/>
          </a:xfrm>
          <a:prstGeom prst="line">
            <a:avLst/>
          </a:prstGeom>
          <a:noFill/>
          <a:ln w="38100" cap="rnd" cmpd="sng" algn="ctr">
            <a:solidFill>
              <a:srgbClr val="EF7C00"/>
            </a:solidFill>
            <a:prstDash val="solid"/>
            <a:round/>
          </a:ln>
          <a:effectLst/>
        </p:spPr>
      </p:cxnSp>
      <p:cxnSp>
        <p:nvCxnSpPr>
          <p:cNvPr id="9" name="Straight Connector 8">
            <a:extLst>
              <a:ext uri="{FF2B5EF4-FFF2-40B4-BE49-F238E27FC236}">
                <a16:creationId xmlns:a16="http://schemas.microsoft.com/office/drawing/2014/main" id="{FB8AB4AD-BD73-D649-AA61-7ED95DDDE328}"/>
              </a:ext>
            </a:extLst>
          </p:cNvPr>
          <p:cNvCxnSpPr/>
          <p:nvPr/>
        </p:nvCxnSpPr>
        <p:spPr>
          <a:xfrm>
            <a:off x="7105264" y="3380121"/>
            <a:ext cx="428263" cy="0"/>
          </a:xfrm>
          <a:prstGeom prst="line">
            <a:avLst/>
          </a:prstGeom>
          <a:noFill/>
          <a:ln w="38100" cap="rnd" cmpd="sng" algn="ctr">
            <a:solidFill>
              <a:srgbClr val="204157"/>
            </a:solidFill>
            <a:prstDash val="solid"/>
            <a:round/>
          </a:ln>
          <a:effectLst/>
        </p:spPr>
      </p:cxnSp>
      <p:cxnSp>
        <p:nvCxnSpPr>
          <p:cNvPr id="10" name="Straight Connector 9">
            <a:extLst>
              <a:ext uri="{FF2B5EF4-FFF2-40B4-BE49-F238E27FC236}">
                <a16:creationId xmlns:a16="http://schemas.microsoft.com/office/drawing/2014/main" id="{D7E9A008-70C1-CA49-9EB4-B1184E2F4424}"/>
              </a:ext>
            </a:extLst>
          </p:cNvPr>
          <p:cNvCxnSpPr/>
          <p:nvPr/>
        </p:nvCxnSpPr>
        <p:spPr>
          <a:xfrm>
            <a:off x="7718722" y="3380121"/>
            <a:ext cx="428263" cy="0"/>
          </a:xfrm>
          <a:prstGeom prst="line">
            <a:avLst/>
          </a:prstGeom>
          <a:noFill/>
          <a:ln w="38100" cap="rnd" cmpd="sng" algn="ctr">
            <a:solidFill>
              <a:srgbClr val="AAABB3"/>
            </a:solidFill>
            <a:prstDash val="solid"/>
            <a:round/>
          </a:ln>
          <a:effectLst/>
        </p:spPr>
      </p:cxnSp>
      <p:sp>
        <p:nvSpPr>
          <p:cNvPr id="13" name="Content Placeholder 12">
            <a:extLst>
              <a:ext uri="{FF2B5EF4-FFF2-40B4-BE49-F238E27FC236}">
                <a16:creationId xmlns:a16="http://schemas.microsoft.com/office/drawing/2014/main" id="{4A323576-34C9-4945-8685-451CD2C46518}"/>
              </a:ext>
            </a:extLst>
          </p:cNvPr>
          <p:cNvSpPr>
            <a:spLocks noGrp="1"/>
          </p:cNvSpPr>
          <p:nvPr>
            <p:ph sz="quarter" idx="11"/>
          </p:nvPr>
        </p:nvSpPr>
        <p:spPr>
          <a:xfrm>
            <a:off x="4833812" y="939800"/>
            <a:ext cx="3721100" cy="2173288"/>
          </a:xfrm>
        </p:spPr>
        <p:txBody>
          <a:bodyPr anchor="b" anchorCtr="0"/>
          <a:lstStyle/>
          <a:p>
            <a:pPr lvl="0"/>
            <a:r>
              <a:rPr lang="en-GB"/>
              <a:t>Click to edit Master text styles</a:t>
            </a:r>
          </a:p>
        </p:txBody>
      </p:sp>
    </p:spTree>
    <p:extLst>
      <p:ext uri="{BB962C8B-B14F-4D97-AF65-F5344CB8AC3E}">
        <p14:creationId xmlns:p14="http://schemas.microsoft.com/office/powerpoint/2010/main" val="3243065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sp>
        <p:nvSpPr>
          <p:cNvPr id="2" name="Title 1"/>
          <p:cNvSpPr>
            <a:spLocks noGrp="1"/>
          </p:cNvSpPr>
          <p:nvPr>
            <p:ph type="ctrTitle"/>
          </p:nvPr>
        </p:nvSpPr>
        <p:spPr>
          <a:xfrm>
            <a:off x="2039435" y="2340273"/>
            <a:ext cx="9365667" cy="1020969"/>
          </a:xfrm>
        </p:spPr>
        <p:txBody>
          <a:bodyPr/>
          <a:lstStyle>
            <a:lvl1pPr algn="ctr">
              <a:defRPr sz="5400" b="1">
                <a:solidFill>
                  <a:srgbClr val="52ADE1"/>
                </a:solidFill>
              </a:defRPr>
            </a:lvl1pPr>
          </a:lstStyle>
          <a:p>
            <a:r>
              <a:rPr lang="en-GB"/>
              <a:t>Click to edit Master title style</a:t>
            </a:r>
            <a:endParaRPr lang="en-US"/>
          </a:p>
        </p:txBody>
      </p:sp>
      <p:sp>
        <p:nvSpPr>
          <p:cNvPr id="3" name="Subtitle 2"/>
          <p:cNvSpPr>
            <a:spLocks noGrp="1"/>
          </p:cNvSpPr>
          <p:nvPr>
            <p:ph type="subTitle" idx="1"/>
          </p:nvPr>
        </p:nvSpPr>
        <p:spPr>
          <a:xfrm>
            <a:off x="2443361" y="3781425"/>
            <a:ext cx="8557815" cy="547836"/>
          </a:xfrm>
        </p:spPr>
        <p:txBody>
          <a:bodyPr/>
          <a:lstStyle>
            <a:lvl1pPr marL="0" indent="0" algn="ctr">
              <a:buNone/>
              <a:defRPr sz="3600">
                <a:solidFill>
                  <a:srgbClr val="214157"/>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a:t>Click to edit Master subtitle style</a:t>
            </a:r>
          </a:p>
        </p:txBody>
      </p:sp>
      <p:grpSp>
        <p:nvGrpSpPr>
          <p:cNvPr id="4" name="Group 3">
            <a:extLst>
              <a:ext uri="{FF2B5EF4-FFF2-40B4-BE49-F238E27FC236}">
                <a16:creationId xmlns:a16="http://schemas.microsoft.com/office/drawing/2014/main" id="{A5A3714D-60F3-6A4B-A9AE-DC17C5086EBB}"/>
              </a:ext>
            </a:extLst>
          </p:cNvPr>
          <p:cNvGrpSpPr/>
          <p:nvPr userDrawn="1"/>
        </p:nvGrpSpPr>
        <p:grpSpPr>
          <a:xfrm>
            <a:off x="5253314" y="3565527"/>
            <a:ext cx="2893671" cy="0"/>
            <a:chOff x="5253314" y="3094883"/>
            <a:chExt cx="2893671" cy="0"/>
          </a:xfrm>
        </p:grpSpPr>
        <p:cxnSp>
          <p:nvCxnSpPr>
            <p:cNvPr id="6" name="Straight Connector 5">
              <a:extLst>
                <a:ext uri="{FF2B5EF4-FFF2-40B4-BE49-F238E27FC236}">
                  <a16:creationId xmlns:a16="http://schemas.microsoft.com/office/drawing/2014/main" id="{870B0910-9573-D748-B4C3-B37E0496E2E8}"/>
                </a:ext>
              </a:extLst>
            </p:cNvPr>
            <p:cNvCxnSpPr/>
            <p:nvPr/>
          </p:nvCxnSpPr>
          <p:spPr>
            <a:xfrm>
              <a:off x="5253314" y="3094883"/>
              <a:ext cx="428263" cy="0"/>
            </a:xfrm>
            <a:prstGeom prst="line">
              <a:avLst/>
            </a:prstGeom>
            <a:noFill/>
            <a:ln w="38100" cap="rnd" cmpd="sng" algn="ctr">
              <a:solidFill>
                <a:srgbClr val="52ADE1"/>
              </a:solidFill>
              <a:prstDash val="solid"/>
              <a:round/>
            </a:ln>
            <a:effectLst/>
          </p:spPr>
        </p:cxnSp>
        <p:cxnSp>
          <p:nvCxnSpPr>
            <p:cNvPr id="7" name="Straight Connector 6">
              <a:extLst>
                <a:ext uri="{FF2B5EF4-FFF2-40B4-BE49-F238E27FC236}">
                  <a16:creationId xmlns:a16="http://schemas.microsoft.com/office/drawing/2014/main" id="{E416E4F7-F312-8E4D-90B0-A55FCD22EC2B}"/>
                </a:ext>
              </a:extLst>
            </p:cNvPr>
            <p:cNvCxnSpPr/>
            <p:nvPr/>
          </p:nvCxnSpPr>
          <p:spPr>
            <a:xfrm>
              <a:off x="5866772" y="3094883"/>
              <a:ext cx="428263" cy="0"/>
            </a:xfrm>
            <a:prstGeom prst="line">
              <a:avLst/>
            </a:prstGeom>
            <a:noFill/>
            <a:ln w="38100" cap="rnd" cmpd="sng" algn="ctr">
              <a:solidFill>
                <a:srgbClr val="56575E"/>
              </a:solidFill>
              <a:prstDash val="solid"/>
              <a:round/>
            </a:ln>
            <a:effectLst/>
          </p:spPr>
        </p:cxnSp>
        <p:cxnSp>
          <p:nvCxnSpPr>
            <p:cNvPr id="8" name="Straight Connector 7">
              <a:extLst>
                <a:ext uri="{FF2B5EF4-FFF2-40B4-BE49-F238E27FC236}">
                  <a16:creationId xmlns:a16="http://schemas.microsoft.com/office/drawing/2014/main" id="{4A5567AF-FB90-C144-91BB-A51E377CFCE2}"/>
                </a:ext>
              </a:extLst>
            </p:cNvPr>
            <p:cNvCxnSpPr/>
            <p:nvPr/>
          </p:nvCxnSpPr>
          <p:spPr>
            <a:xfrm>
              <a:off x="6480231" y="3094883"/>
              <a:ext cx="428263" cy="0"/>
            </a:xfrm>
            <a:prstGeom prst="line">
              <a:avLst/>
            </a:prstGeom>
            <a:noFill/>
            <a:ln w="38100" cap="rnd" cmpd="sng" algn="ctr">
              <a:solidFill>
                <a:srgbClr val="EF7C00"/>
              </a:solidFill>
              <a:prstDash val="solid"/>
              <a:round/>
            </a:ln>
            <a:effectLst/>
          </p:spPr>
        </p:cxnSp>
        <p:cxnSp>
          <p:nvCxnSpPr>
            <p:cNvPr id="9" name="Straight Connector 8">
              <a:extLst>
                <a:ext uri="{FF2B5EF4-FFF2-40B4-BE49-F238E27FC236}">
                  <a16:creationId xmlns:a16="http://schemas.microsoft.com/office/drawing/2014/main" id="{FB8AB4AD-BD73-D649-AA61-7ED95DDDE328}"/>
                </a:ext>
              </a:extLst>
            </p:cNvPr>
            <p:cNvCxnSpPr/>
            <p:nvPr/>
          </p:nvCxnSpPr>
          <p:spPr>
            <a:xfrm>
              <a:off x="7105264" y="3094883"/>
              <a:ext cx="428263" cy="0"/>
            </a:xfrm>
            <a:prstGeom prst="line">
              <a:avLst/>
            </a:prstGeom>
            <a:noFill/>
            <a:ln w="38100" cap="rnd" cmpd="sng" algn="ctr">
              <a:solidFill>
                <a:srgbClr val="204157"/>
              </a:solidFill>
              <a:prstDash val="solid"/>
              <a:round/>
            </a:ln>
            <a:effectLst/>
          </p:spPr>
        </p:cxnSp>
        <p:cxnSp>
          <p:nvCxnSpPr>
            <p:cNvPr id="10" name="Straight Connector 9">
              <a:extLst>
                <a:ext uri="{FF2B5EF4-FFF2-40B4-BE49-F238E27FC236}">
                  <a16:creationId xmlns:a16="http://schemas.microsoft.com/office/drawing/2014/main" id="{D7E9A008-70C1-CA49-9EB4-B1184E2F4424}"/>
                </a:ext>
              </a:extLst>
            </p:cNvPr>
            <p:cNvCxnSpPr/>
            <p:nvPr/>
          </p:nvCxnSpPr>
          <p:spPr>
            <a:xfrm>
              <a:off x="7718722" y="3094883"/>
              <a:ext cx="428263" cy="0"/>
            </a:xfrm>
            <a:prstGeom prst="line">
              <a:avLst/>
            </a:prstGeom>
            <a:noFill/>
            <a:ln w="38100" cap="rnd" cmpd="sng" algn="ctr">
              <a:solidFill>
                <a:srgbClr val="AAABB3"/>
              </a:solidFill>
              <a:prstDash val="solid"/>
              <a:round/>
            </a:ln>
            <a:effectLst/>
          </p:spPr>
        </p:cxnSp>
      </p:grpSp>
    </p:spTree>
    <p:extLst>
      <p:ext uri="{BB962C8B-B14F-4D97-AF65-F5344CB8AC3E}">
        <p14:creationId xmlns:p14="http://schemas.microsoft.com/office/powerpoint/2010/main" val="165779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7D88-D6C7-5E49-BE2B-096B3D429FB8}"/>
              </a:ext>
            </a:extLst>
          </p:cNvPr>
          <p:cNvSpPr>
            <a:spLocks noGrp="1"/>
          </p:cNvSpPr>
          <p:nvPr>
            <p:ph type="title"/>
          </p:nvPr>
        </p:nvSpPr>
        <p:spPr>
          <a:xfrm>
            <a:off x="892969" y="601767"/>
            <a:ext cx="11627644" cy="491701"/>
          </a:xfrm>
        </p:spPr>
        <p:txBody>
          <a:bodyPr/>
          <a:lstStyle>
            <a:lvl1pPr algn="ctr">
              <a:defRPr/>
            </a:lvl1pPr>
          </a:lstStyle>
          <a:p>
            <a:r>
              <a:rPr lang="en-GB"/>
              <a:t>Click to edit Master title style</a:t>
            </a:r>
          </a:p>
        </p:txBody>
      </p:sp>
      <p:sp>
        <p:nvSpPr>
          <p:cNvPr id="3" name="Content Placeholder 2">
            <a:extLst>
              <a:ext uri="{FF2B5EF4-FFF2-40B4-BE49-F238E27FC236}">
                <a16:creationId xmlns:a16="http://schemas.microsoft.com/office/drawing/2014/main" id="{DA8DAC38-B93D-394F-BD61-C2392937F2D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6316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DAC38-B93D-394F-BD61-C2392937F2DE}"/>
              </a:ext>
            </a:extLst>
          </p:cNvPr>
          <p:cNvSpPr>
            <a:spLocks noGrp="1"/>
          </p:cNvSpPr>
          <p:nvPr>
            <p:ph idx="1"/>
          </p:nvPr>
        </p:nvSpPr>
        <p:spPr>
          <a:xfrm>
            <a:off x="923925" y="2307655"/>
            <a:ext cx="11596688" cy="42342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itle 1">
            <a:extLst>
              <a:ext uri="{FF2B5EF4-FFF2-40B4-BE49-F238E27FC236}">
                <a16:creationId xmlns:a16="http://schemas.microsoft.com/office/drawing/2014/main" id="{7B4914B0-A49F-984A-9A7B-F97B0831B988}"/>
              </a:ext>
            </a:extLst>
          </p:cNvPr>
          <p:cNvSpPr>
            <a:spLocks noGrp="1"/>
          </p:cNvSpPr>
          <p:nvPr>
            <p:ph type="title"/>
          </p:nvPr>
        </p:nvSpPr>
        <p:spPr>
          <a:xfrm>
            <a:off x="892969" y="601767"/>
            <a:ext cx="11627644" cy="491701"/>
          </a:xfrm>
        </p:spPr>
        <p:txBody>
          <a:bodyPr/>
          <a:lstStyle>
            <a:lvl1pPr algn="ctr">
              <a:defRPr/>
            </a:lvl1pPr>
          </a:lstStyle>
          <a:p>
            <a:r>
              <a:rPr lang="en-GB"/>
              <a:t>Click to edit Master title style</a:t>
            </a:r>
          </a:p>
        </p:txBody>
      </p:sp>
      <p:sp>
        <p:nvSpPr>
          <p:cNvPr id="6" name="Text Placeholder 7">
            <a:extLst>
              <a:ext uri="{FF2B5EF4-FFF2-40B4-BE49-F238E27FC236}">
                <a16:creationId xmlns:a16="http://schemas.microsoft.com/office/drawing/2014/main" id="{75633952-3A4C-DA40-9138-A8F2D3A5C5C2}"/>
              </a:ext>
            </a:extLst>
          </p:cNvPr>
          <p:cNvSpPr>
            <a:spLocks noGrp="1"/>
          </p:cNvSpPr>
          <p:nvPr>
            <p:ph type="body" sz="quarter" idx="10" hasCustomPrompt="1"/>
          </p:nvPr>
        </p:nvSpPr>
        <p:spPr>
          <a:xfrm>
            <a:off x="908843" y="1583324"/>
            <a:ext cx="11627643" cy="491702"/>
          </a:xfrm>
        </p:spPr>
        <p:txBody>
          <a:bodyPr/>
          <a:lstStyle>
            <a:lvl1pPr>
              <a:buNone/>
              <a:defRPr sz="3200">
                <a:solidFill>
                  <a:schemeClr val="accent1"/>
                </a:solidFill>
              </a:defRPr>
            </a:lvl1pPr>
            <a:lvl2pPr>
              <a:buNone/>
              <a:defRPr sz="3200">
                <a:solidFill>
                  <a:schemeClr val="accent1"/>
                </a:solidFill>
              </a:defRPr>
            </a:lvl2pPr>
            <a:lvl3pPr>
              <a:buNone/>
              <a:defRPr sz="3200">
                <a:solidFill>
                  <a:schemeClr val="accent1"/>
                </a:solidFill>
              </a:defRPr>
            </a:lvl3pPr>
            <a:lvl4pPr>
              <a:buNone/>
              <a:defRPr sz="3200">
                <a:solidFill>
                  <a:schemeClr val="accent1"/>
                </a:solidFill>
              </a:defRPr>
            </a:lvl4pPr>
            <a:lvl5pPr>
              <a:buNone/>
              <a:defRPr sz="3200">
                <a:solidFill>
                  <a:schemeClr val="accent1"/>
                </a:solidFill>
              </a:defRPr>
            </a:lvl5pPr>
          </a:lstStyle>
          <a:p>
            <a:pPr lvl="0"/>
            <a:r>
              <a:rPr lang="en-GB"/>
              <a:t>Insert subtitle</a:t>
            </a:r>
          </a:p>
        </p:txBody>
      </p:sp>
    </p:spTree>
    <p:extLst>
      <p:ext uri="{BB962C8B-B14F-4D97-AF65-F5344CB8AC3E}">
        <p14:creationId xmlns:p14="http://schemas.microsoft.com/office/powerpoint/2010/main" val="85136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2F75-0A09-C548-9DD3-45C0EE1FF076}"/>
              </a:ext>
            </a:extLst>
          </p:cNvPr>
          <p:cNvSpPr>
            <a:spLocks noGrp="1"/>
          </p:cNvSpPr>
          <p:nvPr>
            <p:ph sz="half" idx="1" hasCustomPrompt="1"/>
          </p:nvPr>
        </p:nvSpPr>
        <p:spPr>
          <a:xfrm>
            <a:off x="923925" y="1598613"/>
            <a:ext cx="5721350" cy="4799013"/>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4" name="Content Placeholder 3">
            <a:extLst>
              <a:ext uri="{FF2B5EF4-FFF2-40B4-BE49-F238E27FC236}">
                <a16:creationId xmlns:a16="http://schemas.microsoft.com/office/drawing/2014/main" id="{7695D7E0-AE32-F947-B007-5EED33725E0A}"/>
              </a:ext>
            </a:extLst>
          </p:cNvPr>
          <p:cNvSpPr>
            <a:spLocks noGrp="1"/>
          </p:cNvSpPr>
          <p:nvPr>
            <p:ph sz="half" idx="2" hasCustomPrompt="1"/>
          </p:nvPr>
        </p:nvSpPr>
        <p:spPr>
          <a:xfrm>
            <a:off x="6797675" y="1598613"/>
            <a:ext cx="5722938" cy="4799013"/>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5" name="Title 1">
            <a:extLst>
              <a:ext uri="{FF2B5EF4-FFF2-40B4-BE49-F238E27FC236}">
                <a16:creationId xmlns:a16="http://schemas.microsoft.com/office/drawing/2014/main" id="{B0B703CD-82A5-4F41-B874-A1AABA0733B0}"/>
              </a:ext>
            </a:extLst>
          </p:cNvPr>
          <p:cNvSpPr>
            <a:spLocks noGrp="1"/>
          </p:cNvSpPr>
          <p:nvPr>
            <p:ph type="title"/>
          </p:nvPr>
        </p:nvSpPr>
        <p:spPr>
          <a:xfrm>
            <a:off x="892969" y="601767"/>
            <a:ext cx="11627644" cy="491701"/>
          </a:xfrm>
        </p:spPr>
        <p:txBody>
          <a:bodyPr/>
          <a:lstStyle>
            <a:lvl1pPr algn="ctr">
              <a:defRPr/>
            </a:lvl1pPr>
          </a:lstStyle>
          <a:p>
            <a:r>
              <a:rPr lang="en-GB"/>
              <a:t>Click to edit Master title style</a:t>
            </a:r>
          </a:p>
        </p:txBody>
      </p:sp>
    </p:spTree>
    <p:extLst>
      <p:ext uri="{BB962C8B-B14F-4D97-AF65-F5344CB8AC3E}">
        <p14:creationId xmlns:p14="http://schemas.microsoft.com/office/powerpoint/2010/main" val="1931182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2F75-0A09-C548-9DD3-45C0EE1FF076}"/>
              </a:ext>
            </a:extLst>
          </p:cNvPr>
          <p:cNvSpPr>
            <a:spLocks noGrp="1"/>
          </p:cNvSpPr>
          <p:nvPr>
            <p:ph sz="half" idx="1" hasCustomPrompt="1"/>
          </p:nvPr>
        </p:nvSpPr>
        <p:spPr>
          <a:xfrm>
            <a:off x="923925" y="2321510"/>
            <a:ext cx="5721350" cy="4311651"/>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4" name="Content Placeholder 3">
            <a:extLst>
              <a:ext uri="{FF2B5EF4-FFF2-40B4-BE49-F238E27FC236}">
                <a16:creationId xmlns:a16="http://schemas.microsoft.com/office/drawing/2014/main" id="{7695D7E0-AE32-F947-B007-5EED33725E0A}"/>
              </a:ext>
            </a:extLst>
          </p:cNvPr>
          <p:cNvSpPr>
            <a:spLocks noGrp="1"/>
          </p:cNvSpPr>
          <p:nvPr>
            <p:ph sz="half" idx="2" hasCustomPrompt="1"/>
          </p:nvPr>
        </p:nvSpPr>
        <p:spPr>
          <a:xfrm>
            <a:off x="6797675" y="2321510"/>
            <a:ext cx="5722938" cy="4311651"/>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8" name="Text Placeholder 7">
            <a:extLst>
              <a:ext uri="{FF2B5EF4-FFF2-40B4-BE49-F238E27FC236}">
                <a16:creationId xmlns:a16="http://schemas.microsoft.com/office/drawing/2014/main" id="{2E10547D-3308-024C-8D37-9CCF519DEA53}"/>
              </a:ext>
            </a:extLst>
          </p:cNvPr>
          <p:cNvSpPr>
            <a:spLocks noGrp="1"/>
          </p:cNvSpPr>
          <p:nvPr>
            <p:ph type="body" sz="quarter" idx="10" hasCustomPrompt="1"/>
          </p:nvPr>
        </p:nvSpPr>
        <p:spPr>
          <a:xfrm>
            <a:off x="908844" y="1583323"/>
            <a:ext cx="5751512" cy="617537"/>
          </a:xfrm>
        </p:spPr>
        <p:txBody>
          <a:bodyPr/>
          <a:lstStyle>
            <a:lvl1pPr>
              <a:buNone/>
              <a:defRPr sz="3200">
                <a:solidFill>
                  <a:schemeClr val="accent1"/>
                </a:solidFill>
              </a:defRPr>
            </a:lvl1pPr>
            <a:lvl2pPr>
              <a:buNone/>
              <a:defRPr sz="3200">
                <a:solidFill>
                  <a:schemeClr val="accent1"/>
                </a:solidFill>
              </a:defRPr>
            </a:lvl2pPr>
            <a:lvl3pPr>
              <a:buNone/>
              <a:defRPr sz="3200">
                <a:solidFill>
                  <a:schemeClr val="accent1"/>
                </a:solidFill>
              </a:defRPr>
            </a:lvl3pPr>
            <a:lvl4pPr>
              <a:buNone/>
              <a:defRPr sz="3200">
                <a:solidFill>
                  <a:schemeClr val="accent1"/>
                </a:solidFill>
              </a:defRPr>
            </a:lvl4pPr>
            <a:lvl5pPr>
              <a:buNone/>
              <a:defRPr sz="3200">
                <a:solidFill>
                  <a:schemeClr val="accent1"/>
                </a:solidFill>
              </a:defRPr>
            </a:lvl5pPr>
          </a:lstStyle>
          <a:p>
            <a:pPr lvl="0"/>
            <a:r>
              <a:rPr lang="en-GB"/>
              <a:t>Insert subtitle</a:t>
            </a:r>
          </a:p>
        </p:txBody>
      </p:sp>
      <p:sp>
        <p:nvSpPr>
          <p:cNvPr id="9" name="Text Placeholder 7">
            <a:extLst>
              <a:ext uri="{FF2B5EF4-FFF2-40B4-BE49-F238E27FC236}">
                <a16:creationId xmlns:a16="http://schemas.microsoft.com/office/drawing/2014/main" id="{D7FE183F-391E-B34F-8163-1C63B2619E63}"/>
              </a:ext>
            </a:extLst>
          </p:cNvPr>
          <p:cNvSpPr>
            <a:spLocks noGrp="1"/>
          </p:cNvSpPr>
          <p:nvPr>
            <p:ph type="body" sz="quarter" idx="11" hasCustomPrompt="1"/>
          </p:nvPr>
        </p:nvSpPr>
        <p:spPr>
          <a:xfrm>
            <a:off x="6797675" y="1583323"/>
            <a:ext cx="5751512" cy="617537"/>
          </a:xfrm>
        </p:spPr>
        <p:txBody>
          <a:bodyPr/>
          <a:lstStyle>
            <a:lvl1pPr>
              <a:buNone/>
              <a:defRPr sz="3200">
                <a:solidFill>
                  <a:schemeClr val="accent1"/>
                </a:solidFill>
              </a:defRPr>
            </a:lvl1pPr>
            <a:lvl2pPr>
              <a:buNone/>
              <a:defRPr sz="3200">
                <a:solidFill>
                  <a:schemeClr val="accent1"/>
                </a:solidFill>
              </a:defRPr>
            </a:lvl2pPr>
            <a:lvl3pPr>
              <a:buNone/>
              <a:defRPr sz="3200">
                <a:solidFill>
                  <a:schemeClr val="accent1"/>
                </a:solidFill>
              </a:defRPr>
            </a:lvl3pPr>
            <a:lvl4pPr>
              <a:buNone/>
              <a:defRPr sz="3200">
                <a:solidFill>
                  <a:schemeClr val="accent1"/>
                </a:solidFill>
              </a:defRPr>
            </a:lvl4pPr>
            <a:lvl5pPr>
              <a:buNone/>
              <a:defRPr sz="3200">
                <a:solidFill>
                  <a:schemeClr val="accent1"/>
                </a:solidFill>
              </a:defRPr>
            </a:lvl5pPr>
          </a:lstStyle>
          <a:p>
            <a:pPr lvl="0"/>
            <a:r>
              <a:rPr lang="en-GB"/>
              <a:t>Insert subtitle</a:t>
            </a:r>
          </a:p>
        </p:txBody>
      </p:sp>
      <p:sp>
        <p:nvSpPr>
          <p:cNvPr id="7" name="Title 1">
            <a:extLst>
              <a:ext uri="{FF2B5EF4-FFF2-40B4-BE49-F238E27FC236}">
                <a16:creationId xmlns:a16="http://schemas.microsoft.com/office/drawing/2014/main" id="{E6484503-8B50-FB41-9AB2-29B0DF0D0781}"/>
              </a:ext>
            </a:extLst>
          </p:cNvPr>
          <p:cNvSpPr>
            <a:spLocks noGrp="1"/>
          </p:cNvSpPr>
          <p:nvPr>
            <p:ph type="title"/>
          </p:nvPr>
        </p:nvSpPr>
        <p:spPr>
          <a:xfrm>
            <a:off x="892969" y="601767"/>
            <a:ext cx="11627644" cy="491701"/>
          </a:xfrm>
        </p:spPr>
        <p:txBody>
          <a:bodyPr/>
          <a:lstStyle>
            <a:lvl1pPr algn="ctr">
              <a:defRPr/>
            </a:lvl1pPr>
          </a:lstStyle>
          <a:p>
            <a:r>
              <a:rPr lang="en-GB"/>
              <a:t>Click to edit Master title style</a:t>
            </a:r>
          </a:p>
        </p:txBody>
      </p:sp>
    </p:spTree>
    <p:extLst>
      <p:ext uri="{BB962C8B-B14F-4D97-AF65-F5344CB8AC3E}">
        <p14:creationId xmlns:p14="http://schemas.microsoft.com/office/powerpoint/2010/main" val="1030187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18327C-FA93-644F-9DB2-7F0E31F7280F}"/>
              </a:ext>
            </a:extLst>
          </p:cNvPr>
          <p:cNvSpPr>
            <a:spLocks noGrp="1"/>
          </p:cNvSpPr>
          <p:nvPr>
            <p:ph type="title"/>
          </p:nvPr>
        </p:nvSpPr>
        <p:spPr>
          <a:xfrm>
            <a:off x="892969" y="601767"/>
            <a:ext cx="11627644" cy="491701"/>
          </a:xfrm>
        </p:spPr>
        <p:txBody>
          <a:bodyPr/>
          <a:lstStyle>
            <a:lvl1pPr algn="ctr">
              <a:defRPr/>
            </a:lvl1pPr>
          </a:lstStyle>
          <a:p>
            <a:r>
              <a:rPr lang="en-GB"/>
              <a:t>Click to edit Master title style</a:t>
            </a:r>
          </a:p>
        </p:txBody>
      </p:sp>
    </p:spTree>
    <p:extLst>
      <p:ext uri="{BB962C8B-B14F-4D97-AF65-F5344CB8AC3E}">
        <p14:creationId xmlns:p14="http://schemas.microsoft.com/office/powerpoint/2010/main" val="3771138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3381307-6793-9241-90DC-5A4D0C6B2F08}"/>
              </a:ext>
            </a:extLst>
          </p:cNvPr>
          <p:cNvSpPr>
            <a:spLocks noGrp="1"/>
          </p:cNvSpPr>
          <p:nvPr>
            <p:ph type="pic" sz="quarter" idx="13"/>
          </p:nvPr>
        </p:nvSpPr>
        <p:spPr>
          <a:xfrm>
            <a:off x="0" y="0"/>
            <a:ext cx="13444538" cy="7562850"/>
          </a:xfrm>
          <a:prstGeom prst="rect">
            <a:avLst/>
          </a:prstGeom>
        </p:spPr>
        <p:txBody>
          <a:bodyPr/>
          <a:lstStyle/>
          <a:p>
            <a:endParaRPr lang="en-US"/>
          </a:p>
        </p:txBody>
      </p:sp>
      <p:sp>
        <p:nvSpPr>
          <p:cNvPr id="2" name="Title 1">
            <a:extLst>
              <a:ext uri="{FF2B5EF4-FFF2-40B4-BE49-F238E27FC236}">
                <a16:creationId xmlns:a16="http://schemas.microsoft.com/office/drawing/2014/main" id="{F6737D88-D6C7-5E49-BE2B-096B3D429FB8}"/>
              </a:ext>
            </a:extLst>
          </p:cNvPr>
          <p:cNvSpPr>
            <a:spLocks noGrp="1"/>
          </p:cNvSpPr>
          <p:nvPr>
            <p:ph type="title"/>
          </p:nvPr>
        </p:nvSpPr>
        <p:spPr>
          <a:xfrm>
            <a:off x="908447" y="2338310"/>
            <a:ext cx="11627644" cy="849390"/>
          </a:xfrm>
          <a:prstGeom prst="rect">
            <a:avLst/>
          </a:prstGeom>
          <a:effectLst>
            <a:outerShdw blurRad="50800" dist="38100" dir="2700000" algn="tl" rotWithShape="0">
              <a:prstClr val="black">
                <a:alpha val="40000"/>
              </a:prstClr>
            </a:outerShdw>
          </a:effectLst>
        </p:spPr>
        <p:txBody>
          <a:bodyPr/>
          <a:lstStyle>
            <a:lvl1pPr algn="ctr">
              <a:defRPr sz="6000">
                <a:solidFill>
                  <a:schemeClr val="bg1"/>
                </a:solidFill>
              </a:defRPr>
            </a:lvl1pPr>
          </a:lstStyle>
          <a:p>
            <a:r>
              <a:rPr lang="en-GB"/>
              <a:t>Click to edit Master title style</a:t>
            </a:r>
          </a:p>
        </p:txBody>
      </p:sp>
      <p:sp>
        <p:nvSpPr>
          <p:cNvPr id="13" name="Text Placeholder 12">
            <a:extLst>
              <a:ext uri="{FF2B5EF4-FFF2-40B4-BE49-F238E27FC236}">
                <a16:creationId xmlns:a16="http://schemas.microsoft.com/office/drawing/2014/main" id="{FEB5C1EF-6595-42D3-8F58-A8CD9B93F72D}"/>
              </a:ext>
            </a:extLst>
          </p:cNvPr>
          <p:cNvSpPr>
            <a:spLocks noGrp="1"/>
          </p:cNvSpPr>
          <p:nvPr>
            <p:ph type="body" sz="quarter" idx="11"/>
          </p:nvPr>
        </p:nvSpPr>
        <p:spPr>
          <a:xfrm>
            <a:off x="787320" y="6776208"/>
            <a:ext cx="1653374" cy="618509"/>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lvl2pPr marL="457200" indent="0">
              <a:buFontTx/>
              <a:buNone/>
              <a:defRPr>
                <a:solidFill>
                  <a:srgbClr val="214157">
                    <a:alpha val="0"/>
                  </a:srgbClr>
                </a:solidFill>
              </a:defRPr>
            </a:lvl2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7D7F5A66-D5C2-4CDA-83F4-A1B4C08E35E9}"/>
              </a:ext>
            </a:extLst>
          </p:cNvPr>
          <p:cNvSpPr>
            <a:spLocks noGrp="1"/>
          </p:cNvSpPr>
          <p:nvPr>
            <p:ph type="body" sz="quarter" idx="12" hasCustomPrompt="1"/>
          </p:nvPr>
        </p:nvSpPr>
        <p:spPr>
          <a:xfrm>
            <a:off x="10768878" y="6812784"/>
            <a:ext cx="1767213" cy="491701"/>
          </a:xfrm>
          <a:prstGeom prst="rect">
            <a:avLst/>
          </a:prstGeom>
          <a:blipFill>
            <a:blip r:embed="rId3"/>
            <a:stretch>
              <a:fillRect/>
            </a:stretch>
          </a:blipFill>
        </p:spPr>
        <p:txBody>
          <a:bodyPr/>
          <a:lstStyle>
            <a:lvl2pPr marL="457200" indent="0">
              <a:buFontTx/>
              <a:buNone/>
              <a:defRPr>
                <a:solidFill>
                  <a:srgbClr val="214157">
                    <a:alpha val="2000"/>
                  </a:srgbClr>
                </a:solidFill>
              </a:defRPr>
            </a:lvl2pPr>
          </a:lstStyle>
          <a:p>
            <a:pPr lvl="0"/>
            <a:r>
              <a:rPr lang="en-US"/>
              <a:t>Click to edit aster text styles</a:t>
            </a:r>
          </a:p>
          <a:p>
            <a:pPr lvl="1"/>
            <a:r>
              <a:rPr lang="en-US"/>
              <a:t>Second level</a:t>
            </a:r>
          </a:p>
        </p:txBody>
      </p:sp>
    </p:spTree>
    <p:extLst>
      <p:ext uri="{BB962C8B-B14F-4D97-AF65-F5344CB8AC3E}">
        <p14:creationId xmlns:p14="http://schemas.microsoft.com/office/powerpoint/2010/main" val="394128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6DE8E358-4209-304E-9843-90FA5358D0E7}"/>
              </a:ext>
            </a:extLst>
          </p:cNvPr>
          <p:cNvSpPr>
            <a:spLocks noGrp="1"/>
          </p:cNvSpPr>
          <p:nvPr>
            <p:ph type="pic" sz="quarter" idx="13"/>
          </p:nvPr>
        </p:nvSpPr>
        <p:spPr>
          <a:xfrm>
            <a:off x="0" y="0"/>
            <a:ext cx="13444538" cy="7562850"/>
          </a:xfrm>
          <a:prstGeom prst="rect">
            <a:avLst/>
          </a:prstGeom>
        </p:spPr>
        <p:txBody>
          <a:bodyPr/>
          <a:lstStyle/>
          <a:p>
            <a:endParaRPr lang="en-US"/>
          </a:p>
        </p:txBody>
      </p:sp>
      <p:sp>
        <p:nvSpPr>
          <p:cNvPr id="13" name="Text Placeholder 12">
            <a:extLst>
              <a:ext uri="{FF2B5EF4-FFF2-40B4-BE49-F238E27FC236}">
                <a16:creationId xmlns:a16="http://schemas.microsoft.com/office/drawing/2014/main" id="{FEB5C1EF-6595-42D3-8F58-A8CD9B93F72D}"/>
              </a:ext>
            </a:extLst>
          </p:cNvPr>
          <p:cNvSpPr>
            <a:spLocks noGrp="1"/>
          </p:cNvSpPr>
          <p:nvPr>
            <p:ph type="body" sz="quarter" idx="11"/>
          </p:nvPr>
        </p:nvSpPr>
        <p:spPr>
          <a:xfrm>
            <a:off x="787320" y="6776208"/>
            <a:ext cx="1653374" cy="618509"/>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lvl2pPr marL="457200" indent="0">
              <a:buFontTx/>
              <a:buNone/>
              <a:defRPr>
                <a:solidFill>
                  <a:srgbClr val="214157">
                    <a:alpha val="0"/>
                  </a:srgbClr>
                </a:solidFill>
              </a:defRPr>
            </a:lvl2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7D7F5A66-D5C2-4CDA-83F4-A1B4C08E35E9}"/>
              </a:ext>
            </a:extLst>
          </p:cNvPr>
          <p:cNvSpPr>
            <a:spLocks noGrp="1"/>
          </p:cNvSpPr>
          <p:nvPr>
            <p:ph type="body" sz="quarter" idx="12" hasCustomPrompt="1"/>
          </p:nvPr>
        </p:nvSpPr>
        <p:spPr>
          <a:xfrm>
            <a:off x="10768878" y="6812784"/>
            <a:ext cx="1767213" cy="491701"/>
          </a:xfrm>
          <a:prstGeom prst="rect">
            <a:avLst/>
          </a:prstGeom>
          <a:blipFill>
            <a:blip r:embed="rId3"/>
            <a:stretch>
              <a:fillRect/>
            </a:stretch>
          </a:blipFill>
        </p:spPr>
        <p:txBody>
          <a:bodyPr/>
          <a:lstStyle>
            <a:lvl2pPr marL="457200" indent="0">
              <a:buFontTx/>
              <a:buNone/>
              <a:defRPr>
                <a:solidFill>
                  <a:srgbClr val="214157">
                    <a:alpha val="2000"/>
                  </a:srgbClr>
                </a:solidFill>
              </a:defRPr>
            </a:lvl2pPr>
          </a:lstStyle>
          <a:p>
            <a:pPr lvl="0"/>
            <a:r>
              <a:rPr lang="en-US"/>
              <a:t>Click to edit aster text styles</a:t>
            </a:r>
          </a:p>
          <a:p>
            <a:pPr lvl="1"/>
            <a:r>
              <a:rPr lang="en-US"/>
              <a:t>Second level</a:t>
            </a:r>
          </a:p>
        </p:txBody>
      </p:sp>
      <p:sp>
        <p:nvSpPr>
          <p:cNvPr id="8" name="Content Placeholder 4">
            <a:extLst>
              <a:ext uri="{FF2B5EF4-FFF2-40B4-BE49-F238E27FC236}">
                <a16:creationId xmlns:a16="http://schemas.microsoft.com/office/drawing/2014/main" id="{68BE05D2-7017-4343-8D03-FB3F2D7BEA60}"/>
              </a:ext>
            </a:extLst>
          </p:cNvPr>
          <p:cNvSpPr>
            <a:spLocks noGrp="1"/>
          </p:cNvSpPr>
          <p:nvPr>
            <p:ph sz="quarter" idx="14"/>
          </p:nvPr>
        </p:nvSpPr>
        <p:spPr>
          <a:xfrm>
            <a:off x="914400" y="4267200"/>
            <a:ext cx="11622088" cy="1968500"/>
          </a:xfrm>
          <a:prstGeom prst="rect">
            <a:avLst/>
          </a:prstGeom>
        </p:spPr>
        <p:txBody>
          <a:bodyPr/>
          <a:lstStyle>
            <a:lvl1pPr>
              <a:buClr>
                <a:schemeClr val="bg1"/>
              </a:buClr>
              <a:defRPr>
                <a:solidFill>
                  <a:schemeClr val="bg1"/>
                </a:solidFill>
                <a:effectLst>
                  <a:outerShdw blurRad="50800" dist="38100" dir="2700000" algn="tl" rotWithShape="0">
                    <a:prstClr val="black">
                      <a:alpha val="47000"/>
                    </a:prstClr>
                  </a:outerShdw>
                </a:effectLst>
              </a:defRPr>
            </a:lvl1pPr>
            <a:lvl2pPr>
              <a:buClr>
                <a:schemeClr val="bg1"/>
              </a:buClr>
              <a:defRPr>
                <a:solidFill>
                  <a:schemeClr val="bg1"/>
                </a:solidFill>
                <a:effectLst>
                  <a:outerShdw blurRad="50800" dist="38100" dir="2700000" algn="tl" rotWithShape="0">
                    <a:prstClr val="black">
                      <a:alpha val="47000"/>
                    </a:prstClr>
                  </a:outerShdw>
                </a:effectLst>
              </a:defRPr>
            </a:lvl2pPr>
            <a:lvl3pPr>
              <a:buClr>
                <a:schemeClr val="bg1"/>
              </a:buClr>
              <a:defRPr>
                <a:solidFill>
                  <a:schemeClr val="bg1"/>
                </a:solidFill>
                <a:effectLst>
                  <a:outerShdw blurRad="50800" dist="38100" dir="2700000" algn="tl" rotWithShape="0">
                    <a:prstClr val="black">
                      <a:alpha val="47000"/>
                    </a:prstClr>
                  </a:outerShdw>
                </a:effectLst>
              </a:defRPr>
            </a:lvl3pPr>
            <a:lvl4pPr>
              <a:buClr>
                <a:schemeClr val="bg1"/>
              </a:buClr>
              <a:defRPr>
                <a:solidFill>
                  <a:schemeClr val="bg1"/>
                </a:solidFill>
                <a:effectLst>
                  <a:outerShdw blurRad="50800" dist="38100" dir="2700000" algn="tl" rotWithShape="0">
                    <a:prstClr val="black">
                      <a:alpha val="47000"/>
                    </a:prstClr>
                  </a:outerShdw>
                </a:effectLst>
              </a:defRPr>
            </a:lvl4pPr>
            <a:lvl5pPr>
              <a:buClr>
                <a:schemeClr val="bg1"/>
              </a:buClr>
              <a:defRPr>
                <a:solidFill>
                  <a:schemeClr val="bg1"/>
                </a:solidFill>
                <a:effectLst>
                  <a:outerShdw blurRad="50800" dist="38100" dir="2700000" algn="tl" rotWithShape="0">
                    <a:prstClr val="black">
                      <a:alpha val="47000"/>
                    </a:prstClr>
                  </a:outerShdw>
                </a:effect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1">
            <a:extLst>
              <a:ext uri="{FF2B5EF4-FFF2-40B4-BE49-F238E27FC236}">
                <a16:creationId xmlns:a16="http://schemas.microsoft.com/office/drawing/2014/main" id="{891B2DA9-A31C-944E-BAF4-4D8BC524D663}"/>
              </a:ext>
            </a:extLst>
          </p:cNvPr>
          <p:cNvSpPr>
            <a:spLocks noGrp="1"/>
          </p:cNvSpPr>
          <p:nvPr>
            <p:ph type="title"/>
          </p:nvPr>
        </p:nvSpPr>
        <p:spPr>
          <a:xfrm>
            <a:off x="908447" y="1627110"/>
            <a:ext cx="11627644" cy="849390"/>
          </a:xfrm>
          <a:prstGeom prst="rect">
            <a:avLst/>
          </a:prstGeom>
          <a:effectLst>
            <a:outerShdw blurRad="50800" dist="38100" dir="2700000" algn="tl" rotWithShape="0">
              <a:prstClr val="black">
                <a:alpha val="40000"/>
              </a:prstClr>
            </a:outerShdw>
          </a:effectLst>
        </p:spPr>
        <p:txBody>
          <a:bodyPr/>
          <a:lstStyle>
            <a:lvl1pPr algn="ctr">
              <a:defRPr sz="6000">
                <a:solidFill>
                  <a:schemeClr val="bg1"/>
                </a:solidFill>
              </a:defRPr>
            </a:lvl1pPr>
          </a:lstStyle>
          <a:p>
            <a:r>
              <a:rPr lang="en-GB"/>
              <a:t>Click to edit Master title style</a:t>
            </a:r>
          </a:p>
        </p:txBody>
      </p:sp>
    </p:spTree>
    <p:extLst>
      <p:ext uri="{BB962C8B-B14F-4D97-AF65-F5344CB8AC3E}">
        <p14:creationId xmlns:p14="http://schemas.microsoft.com/office/powerpoint/2010/main" val="1356472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891502" y="2622133"/>
            <a:ext cx="800996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GB" altLang="en-US"/>
              <a:t>Main Title</a:t>
            </a:r>
          </a:p>
        </p:txBody>
      </p:sp>
      <p:sp>
        <p:nvSpPr>
          <p:cNvPr id="2051" name="Text Placeholder 2"/>
          <p:cNvSpPr>
            <a:spLocks noGrp="1"/>
          </p:cNvSpPr>
          <p:nvPr>
            <p:ph type="body" idx="1"/>
          </p:nvPr>
        </p:nvSpPr>
        <p:spPr bwMode="auto">
          <a:xfrm>
            <a:off x="5095195" y="3781425"/>
            <a:ext cx="360257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GB" altLang="en-US"/>
              <a:t>Subtitle </a:t>
            </a:r>
          </a:p>
        </p:txBody>
      </p:sp>
      <p:pic>
        <p:nvPicPr>
          <p:cNvPr id="8" name="Picture 7">
            <a:extLst>
              <a:ext uri="{FF2B5EF4-FFF2-40B4-BE49-F238E27FC236}">
                <a16:creationId xmlns:a16="http://schemas.microsoft.com/office/drawing/2014/main" id="{26E92EE7-B94E-3D41-8A96-1383DB6D853E}"/>
              </a:ext>
            </a:extLst>
          </p:cNvPr>
          <p:cNvPicPr>
            <a:picLocks noChangeAspect="1"/>
          </p:cNvPicPr>
          <p:nvPr/>
        </p:nvPicPr>
        <p:blipFill>
          <a:blip r:embed="rId4"/>
          <a:stretch>
            <a:fillRect/>
          </a:stretch>
        </p:blipFill>
        <p:spPr>
          <a:xfrm>
            <a:off x="10787168" y="6868459"/>
            <a:ext cx="1870051" cy="433635"/>
          </a:xfrm>
          <a:prstGeom prst="rect">
            <a:avLst/>
          </a:prstGeom>
        </p:spPr>
      </p:pic>
      <p:pic>
        <p:nvPicPr>
          <p:cNvPr id="9" name="Picture 8">
            <a:extLst>
              <a:ext uri="{FF2B5EF4-FFF2-40B4-BE49-F238E27FC236}">
                <a16:creationId xmlns:a16="http://schemas.microsoft.com/office/drawing/2014/main" id="{4806BF11-BB2C-1446-B997-42BD681F9D2B}"/>
              </a:ext>
            </a:extLst>
          </p:cNvPr>
          <p:cNvPicPr>
            <a:picLocks noChangeAspect="1"/>
          </p:cNvPicPr>
          <p:nvPr/>
        </p:nvPicPr>
        <p:blipFill>
          <a:blip r:embed="rId5"/>
          <a:stretch>
            <a:fillRect/>
          </a:stretch>
        </p:blipFill>
        <p:spPr>
          <a:xfrm>
            <a:off x="787319" y="6771656"/>
            <a:ext cx="1653374" cy="623061"/>
          </a:xfrm>
          <a:prstGeom prst="rect">
            <a:avLst/>
          </a:prstGeom>
        </p:spPr>
      </p:pic>
      <p:pic>
        <p:nvPicPr>
          <p:cNvPr id="6" name="Content Placeholder 4" descr="Icon&#10;&#10;Description automatically generated">
            <a:extLst>
              <a:ext uri="{FF2B5EF4-FFF2-40B4-BE49-F238E27FC236}">
                <a16:creationId xmlns:a16="http://schemas.microsoft.com/office/drawing/2014/main" id="{C951128C-B529-F94E-846F-7E65AB7E62E9}"/>
              </a:ext>
            </a:extLst>
          </p:cNvPr>
          <p:cNvPicPr>
            <a:picLocks noChangeAspect="1"/>
          </p:cNvPicPr>
          <p:nvPr userDrawn="1"/>
        </p:nvPicPr>
        <p:blipFill>
          <a:blip r:embed="rId6"/>
          <a:stretch>
            <a:fillRect/>
          </a:stretch>
        </p:blipFill>
        <p:spPr>
          <a:xfrm>
            <a:off x="0" y="-150474"/>
            <a:ext cx="1469094" cy="2173288"/>
          </a:xfrm>
          <a:prstGeom prst="rect">
            <a:avLst/>
          </a:prstGeom>
        </p:spPr>
      </p:pic>
      <p:pic>
        <p:nvPicPr>
          <p:cNvPr id="7" name="Picture 6" descr="A picture containing black, close&#10;&#10;Description automatically generated">
            <a:extLst>
              <a:ext uri="{FF2B5EF4-FFF2-40B4-BE49-F238E27FC236}">
                <a16:creationId xmlns:a16="http://schemas.microsoft.com/office/drawing/2014/main" id="{6D5107FC-DDA3-D144-A74C-B7051AE6F3D5}"/>
              </a:ext>
            </a:extLst>
          </p:cNvPr>
          <p:cNvPicPr>
            <a:picLocks noChangeAspect="1"/>
          </p:cNvPicPr>
          <p:nvPr userDrawn="1"/>
        </p:nvPicPr>
        <p:blipFill>
          <a:blip r:embed="rId7"/>
          <a:stretch>
            <a:fillRect/>
          </a:stretch>
        </p:blipFill>
        <p:spPr>
          <a:xfrm>
            <a:off x="11234738" y="0"/>
            <a:ext cx="2209800" cy="2209800"/>
          </a:xfrm>
          <a:prstGeom prst="rect">
            <a:avLst/>
          </a:prstGeom>
        </p:spPr>
      </p:pic>
    </p:spTree>
    <p:extLst>
      <p:ext uri="{BB962C8B-B14F-4D97-AF65-F5344CB8AC3E}">
        <p14:creationId xmlns:p14="http://schemas.microsoft.com/office/powerpoint/2010/main" val="3423587549"/>
      </p:ext>
    </p:extLst>
  </p:cSld>
  <p:clrMap bg1="lt1" tx1="dk1" bg2="lt2" tx2="dk2" accent1="accent1" accent2="accent2" accent3="accent3" accent4="accent4" accent5="accent5" accent6="accent6" hlink="hlink" folHlink="folHlink"/>
  <p:sldLayoutIdLst>
    <p:sldLayoutId id="2147483723" r:id="rId1"/>
    <p:sldLayoutId id="2147483741" r:id="rId2"/>
  </p:sldLayoutIdLst>
  <p:hf hdr="0" dt="0"/>
  <p:txStyles>
    <p:titleStyle>
      <a:lvl1pPr algn="ctr" defTabSz="503238" rtl="0" eaLnBrk="1" fontAlgn="base" hangingPunct="1">
        <a:spcBef>
          <a:spcPct val="0"/>
        </a:spcBef>
        <a:spcAft>
          <a:spcPct val="0"/>
        </a:spcAft>
        <a:defRPr sz="5400" b="1" kern="1200">
          <a:solidFill>
            <a:srgbClr val="52ADE1"/>
          </a:solidFill>
          <a:latin typeface="Source Sans Pro" panose="020B0503030403020204" pitchFamily="34" charset="0"/>
          <a:ea typeface="Source Sans Pro" panose="020B0503030403020204" pitchFamily="34" charset="0"/>
          <a:cs typeface="+mj-cs"/>
        </a:defRPr>
      </a:lvl1pPr>
      <a:lvl2pPr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9pPr>
    </p:titleStyle>
    <p:bodyStyle>
      <a:lvl1pPr algn="ctr" defTabSz="503238" rtl="0" eaLnBrk="1" fontAlgn="base" hangingPunct="1">
        <a:spcBef>
          <a:spcPct val="20000"/>
        </a:spcBef>
        <a:spcAft>
          <a:spcPct val="0"/>
        </a:spcAft>
        <a:buFont typeface="Arial" panose="020B0604020202020204" pitchFamily="34" charset="0"/>
        <a:defRPr sz="3600" kern="1200">
          <a:solidFill>
            <a:srgbClr val="214157"/>
          </a:solidFill>
          <a:latin typeface="Source Sans Pro" panose="020B0503030403020204" pitchFamily="34" charset="0"/>
          <a:ea typeface="Source Sans Pro" panose="020B0503030403020204" pitchFamily="34" charset="0"/>
          <a:cs typeface="+mn-cs"/>
        </a:defRPr>
      </a:lvl1pPr>
      <a:lvl2pPr marL="817563" indent="-314325" algn="l" defTabSz="503238"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F09071-6D84-1940-8BEA-6A71CEBF45FD}"/>
              </a:ext>
            </a:extLst>
          </p:cNvPr>
          <p:cNvSpPr>
            <a:spLocks noGrp="1"/>
          </p:cNvSpPr>
          <p:nvPr>
            <p:ph type="title"/>
          </p:nvPr>
        </p:nvSpPr>
        <p:spPr>
          <a:xfrm>
            <a:off x="906729" y="601767"/>
            <a:ext cx="11627644" cy="491701"/>
          </a:xfrm>
          <a:prstGeom prst="rect">
            <a:avLst/>
          </a:prstGeom>
        </p:spPr>
        <p:txBody>
          <a:bodyPr vert="horz" lIns="91440" tIns="45720" rIns="91440" bIns="4572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E159E54E-8B31-E34A-89CC-4383FDCBDBB8}"/>
              </a:ext>
            </a:extLst>
          </p:cNvPr>
          <p:cNvSpPr>
            <a:spLocks noGrp="1"/>
          </p:cNvSpPr>
          <p:nvPr>
            <p:ph type="body" idx="1"/>
          </p:nvPr>
        </p:nvSpPr>
        <p:spPr>
          <a:xfrm>
            <a:off x="923925" y="1521249"/>
            <a:ext cx="11596688" cy="47990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Content Placeholder 2">
            <a:extLst>
              <a:ext uri="{FF2B5EF4-FFF2-40B4-BE49-F238E27FC236}">
                <a16:creationId xmlns:a16="http://schemas.microsoft.com/office/drawing/2014/main" id="{CD37B070-E9D9-DD48-B2CB-68B0B1F0C227}"/>
              </a:ext>
            </a:extLst>
          </p:cNvPr>
          <p:cNvSpPr txBox="1">
            <a:spLocks/>
          </p:cNvSpPr>
          <p:nvPr/>
        </p:nvSpPr>
        <p:spPr>
          <a:xfrm>
            <a:off x="7138737" y="1673650"/>
            <a:ext cx="5534276" cy="3090856"/>
          </a:xfrm>
          <a:prstGeom prst="rect">
            <a:avLst/>
          </a:prstGeom>
        </p:spPr>
        <p:txBody>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GB"/>
          </a:p>
        </p:txBody>
      </p:sp>
      <p:pic>
        <p:nvPicPr>
          <p:cNvPr id="21" name="Picture 20">
            <a:extLst>
              <a:ext uri="{FF2B5EF4-FFF2-40B4-BE49-F238E27FC236}">
                <a16:creationId xmlns:a16="http://schemas.microsoft.com/office/drawing/2014/main" id="{F88E1BF3-01F0-8847-A549-052965E81B65}"/>
              </a:ext>
            </a:extLst>
          </p:cNvPr>
          <p:cNvPicPr>
            <a:picLocks noChangeAspect="1"/>
          </p:cNvPicPr>
          <p:nvPr/>
        </p:nvPicPr>
        <p:blipFill>
          <a:blip r:embed="rId7"/>
          <a:stretch>
            <a:fillRect/>
          </a:stretch>
        </p:blipFill>
        <p:spPr>
          <a:xfrm>
            <a:off x="10787168" y="6868459"/>
            <a:ext cx="1870051" cy="433635"/>
          </a:xfrm>
          <a:prstGeom prst="rect">
            <a:avLst/>
          </a:prstGeom>
        </p:spPr>
      </p:pic>
      <p:pic>
        <p:nvPicPr>
          <p:cNvPr id="22" name="Picture 21">
            <a:extLst>
              <a:ext uri="{FF2B5EF4-FFF2-40B4-BE49-F238E27FC236}">
                <a16:creationId xmlns:a16="http://schemas.microsoft.com/office/drawing/2014/main" id="{DF509D45-4007-A644-961E-310A55F62945}"/>
              </a:ext>
            </a:extLst>
          </p:cNvPr>
          <p:cNvPicPr>
            <a:picLocks noChangeAspect="1"/>
          </p:cNvPicPr>
          <p:nvPr/>
        </p:nvPicPr>
        <p:blipFill>
          <a:blip r:embed="rId8"/>
          <a:stretch>
            <a:fillRect/>
          </a:stretch>
        </p:blipFill>
        <p:spPr>
          <a:xfrm>
            <a:off x="787319" y="6771656"/>
            <a:ext cx="1653374" cy="623061"/>
          </a:xfrm>
          <a:prstGeom prst="rect">
            <a:avLst/>
          </a:prstGeom>
        </p:spPr>
      </p:pic>
      <p:grpSp>
        <p:nvGrpSpPr>
          <p:cNvPr id="15" name="Group 14">
            <a:extLst>
              <a:ext uri="{FF2B5EF4-FFF2-40B4-BE49-F238E27FC236}">
                <a16:creationId xmlns:a16="http://schemas.microsoft.com/office/drawing/2014/main" id="{F4DFFCEF-02D6-8B46-A3BC-9023CB81596B}"/>
              </a:ext>
            </a:extLst>
          </p:cNvPr>
          <p:cNvGrpSpPr/>
          <p:nvPr/>
        </p:nvGrpSpPr>
        <p:grpSpPr>
          <a:xfrm>
            <a:off x="5275433" y="1299557"/>
            <a:ext cx="2893671" cy="0"/>
            <a:chOff x="5065371" y="1194645"/>
            <a:chExt cx="2893671" cy="0"/>
          </a:xfrm>
        </p:grpSpPr>
        <p:cxnSp>
          <p:nvCxnSpPr>
            <p:cNvPr id="16" name="Straight Connector 15">
              <a:extLst>
                <a:ext uri="{FF2B5EF4-FFF2-40B4-BE49-F238E27FC236}">
                  <a16:creationId xmlns:a16="http://schemas.microsoft.com/office/drawing/2014/main" id="{D0E79433-3AED-E64C-8264-0276C56587F2}"/>
                </a:ext>
              </a:extLst>
            </p:cNvPr>
            <p:cNvCxnSpPr/>
            <p:nvPr/>
          </p:nvCxnSpPr>
          <p:spPr>
            <a:xfrm>
              <a:off x="5065371" y="1194645"/>
              <a:ext cx="428263"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BBE3FF0-6FFD-FC4B-AFD5-832AA9C679D9}"/>
                </a:ext>
              </a:extLst>
            </p:cNvPr>
            <p:cNvCxnSpPr/>
            <p:nvPr/>
          </p:nvCxnSpPr>
          <p:spPr>
            <a:xfrm>
              <a:off x="5678829" y="1194645"/>
              <a:ext cx="428263" cy="0"/>
            </a:xfrm>
            <a:prstGeom prst="line">
              <a:avLst/>
            </a:prstGeom>
            <a:ln w="38100"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AB3DDF2-9D44-2045-8FF5-A0C673BEDEC6}"/>
                </a:ext>
              </a:extLst>
            </p:cNvPr>
            <p:cNvCxnSpPr/>
            <p:nvPr/>
          </p:nvCxnSpPr>
          <p:spPr>
            <a:xfrm>
              <a:off x="6292288" y="1194645"/>
              <a:ext cx="428263" cy="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594B86D-AC5B-2F40-9386-5AA82E24AAA7}"/>
                </a:ext>
              </a:extLst>
            </p:cNvPr>
            <p:cNvCxnSpPr/>
            <p:nvPr/>
          </p:nvCxnSpPr>
          <p:spPr>
            <a:xfrm>
              <a:off x="6917321" y="1194645"/>
              <a:ext cx="428263" cy="0"/>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885843E-1493-2C40-82A1-99D9861C3147}"/>
                </a:ext>
              </a:extLst>
            </p:cNvPr>
            <p:cNvCxnSpPr/>
            <p:nvPr/>
          </p:nvCxnSpPr>
          <p:spPr>
            <a:xfrm>
              <a:off x="7530779" y="1194645"/>
              <a:ext cx="428263"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13" name="Content Placeholder 4" descr="Icon&#10;&#10;Description automatically generated">
            <a:extLst>
              <a:ext uri="{FF2B5EF4-FFF2-40B4-BE49-F238E27FC236}">
                <a16:creationId xmlns:a16="http://schemas.microsoft.com/office/drawing/2014/main" id="{265108E2-57D6-F346-B219-09E120A86C9B}"/>
              </a:ext>
            </a:extLst>
          </p:cNvPr>
          <p:cNvPicPr>
            <a:picLocks noChangeAspect="1"/>
          </p:cNvPicPr>
          <p:nvPr userDrawn="1"/>
        </p:nvPicPr>
        <p:blipFill>
          <a:blip r:embed="rId9"/>
          <a:stretch>
            <a:fillRect/>
          </a:stretch>
        </p:blipFill>
        <p:spPr>
          <a:xfrm>
            <a:off x="0" y="-150474"/>
            <a:ext cx="1469094" cy="2173288"/>
          </a:xfrm>
          <a:prstGeom prst="rect">
            <a:avLst/>
          </a:prstGeom>
        </p:spPr>
      </p:pic>
      <p:pic>
        <p:nvPicPr>
          <p:cNvPr id="14" name="Picture 13" descr="A picture containing black, close&#10;&#10;Description automatically generated">
            <a:extLst>
              <a:ext uri="{FF2B5EF4-FFF2-40B4-BE49-F238E27FC236}">
                <a16:creationId xmlns:a16="http://schemas.microsoft.com/office/drawing/2014/main" id="{32E8BB97-3A00-8B4C-9160-361F25DBC798}"/>
              </a:ext>
            </a:extLst>
          </p:cNvPr>
          <p:cNvPicPr>
            <a:picLocks noChangeAspect="1"/>
          </p:cNvPicPr>
          <p:nvPr userDrawn="1"/>
        </p:nvPicPr>
        <p:blipFill>
          <a:blip r:embed="rId10"/>
          <a:stretch>
            <a:fillRect/>
          </a:stretch>
        </p:blipFill>
        <p:spPr>
          <a:xfrm>
            <a:off x="11234738" y="0"/>
            <a:ext cx="2209800" cy="2209800"/>
          </a:xfrm>
          <a:prstGeom prst="rect">
            <a:avLst/>
          </a:prstGeom>
        </p:spPr>
      </p:pic>
    </p:spTree>
    <p:extLst>
      <p:ext uri="{BB962C8B-B14F-4D97-AF65-F5344CB8AC3E}">
        <p14:creationId xmlns:p14="http://schemas.microsoft.com/office/powerpoint/2010/main" val="178173782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8" r:id="rId3"/>
    <p:sldLayoutId id="2147483709" r:id="rId4"/>
    <p:sldLayoutId id="2147483710" r:id="rId5"/>
  </p:sldLayoutIdLst>
  <p:hf hdr="0" dt="0"/>
  <p:txStyles>
    <p:titleStyle>
      <a:lvl1pPr algn="ctr" defTabSz="914400" rtl="0" eaLnBrk="1" latinLnBrk="0" hangingPunct="1">
        <a:lnSpc>
          <a:spcPct val="90000"/>
        </a:lnSpc>
        <a:spcBef>
          <a:spcPct val="0"/>
        </a:spcBef>
        <a:buNone/>
        <a:defRPr sz="4000" b="1" kern="1200">
          <a:solidFill>
            <a:schemeClr val="accent2"/>
          </a:solidFill>
          <a:latin typeface="Source Sans Pro" panose="020B0503030403020204" pitchFamily="34" charset="0"/>
          <a:ea typeface="Source Sans Pro" panose="020B0503030403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CD37B070-E9D9-DD48-B2CB-68B0B1F0C227}"/>
              </a:ext>
            </a:extLst>
          </p:cNvPr>
          <p:cNvSpPr txBox="1">
            <a:spLocks/>
          </p:cNvSpPr>
          <p:nvPr/>
        </p:nvSpPr>
        <p:spPr>
          <a:xfrm>
            <a:off x="7138737" y="1673650"/>
            <a:ext cx="5534276" cy="3090856"/>
          </a:xfrm>
          <a:prstGeom prst="rect">
            <a:avLst/>
          </a:prstGeom>
        </p:spPr>
        <p:txBody>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GB"/>
          </a:p>
        </p:txBody>
      </p:sp>
    </p:spTree>
    <p:extLst>
      <p:ext uri="{BB962C8B-B14F-4D97-AF65-F5344CB8AC3E}">
        <p14:creationId xmlns:p14="http://schemas.microsoft.com/office/powerpoint/2010/main" val="2260266640"/>
      </p:ext>
    </p:extLst>
  </p:cSld>
  <p:clrMap bg1="lt1" tx1="dk1" bg2="lt2" tx2="dk2" accent1="accent1" accent2="accent2" accent3="accent3" accent4="accent4" accent5="accent5" accent6="accent6" hlink="hlink" folHlink="folHlink"/>
  <p:sldLayoutIdLst>
    <p:sldLayoutId id="2147483744" r:id="rId1"/>
    <p:sldLayoutId id="2147483742" r:id="rId2"/>
  </p:sldLayoutIdLst>
  <p:hf hdr="0" dt="0"/>
  <p:txStyles>
    <p:titleStyle>
      <a:lvl1pPr algn="ctr" defTabSz="914400" rtl="0" eaLnBrk="1" latinLnBrk="0" hangingPunct="1">
        <a:lnSpc>
          <a:spcPct val="90000"/>
        </a:lnSpc>
        <a:spcBef>
          <a:spcPct val="0"/>
        </a:spcBef>
        <a:buNone/>
        <a:defRPr sz="4000" b="1" kern="1200">
          <a:solidFill>
            <a:schemeClr val="accent2"/>
          </a:solidFill>
          <a:latin typeface="Source Sans Pro" panose="020B0503030403020204" pitchFamily="34" charset="0"/>
          <a:ea typeface="Source Sans Pro" panose="020B0503030403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Clr>
          <a:srgbClr val="EF7C00"/>
        </a:buClr>
        <a:buFontTx/>
        <a:buNone/>
        <a:defRPr sz="2800" kern="1200">
          <a:solidFill>
            <a:srgbClr val="214157">
              <a:alpha val="0"/>
            </a:srgbClr>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8.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7.png"/><Relationship Id="rId5" Type="http://schemas.openxmlformats.org/officeDocument/2006/relationships/hyperlink" Target="mailto:billing@wearepragma.co.uk" TargetMode="External"/><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hyperlink" Target="mailto:billing@wearepragma.co.uk"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6.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C412C2-ECF2-BD4E-8FAD-3624727ED73E}"/>
              </a:ext>
            </a:extLst>
          </p:cNvPr>
          <p:cNvSpPr>
            <a:spLocks noGrp="1"/>
          </p:cNvSpPr>
          <p:nvPr>
            <p:ph type="ctrTitle"/>
          </p:nvPr>
        </p:nvSpPr>
        <p:spPr>
          <a:xfrm>
            <a:off x="2039435" y="1674228"/>
            <a:ext cx="9365667" cy="1724025"/>
          </a:xfrm>
        </p:spPr>
        <p:txBody>
          <a:bodyPr/>
          <a:lstStyle/>
          <a:p>
            <a:r>
              <a:rPr lang="en-US" dirty="0"/>
              <a:t>Billing Portal</a:t>
            </a:r>
          </a:p>
        </p:txBody>
      </p:sp>
      <p:pic>
        <p:nvPicPr>
          <p:cNvPr id="39" name="Audio 38">
            <a:hlinkClick r:id="" action="ppaction://media"/>
            <a:extLst>
              <a:ext uri="{FF2B5EF4-FFF2-40B4-BE49-F238E27FC236}">
                <a16:creationId xmlns:a16="http://schemas.microsoft.com/office/drawing/2014/main" id="{401CE030-968A-9885-084B-3DC8BF6CCBA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63681" t="-126873" r="-263681" b="-126873"/>
          <a:stretch>
            <a:fillRect/>
          </a:stretch>
        </p:blipFill>
        <p:spPr>
          <a:xfrm>
            <a:off x="10235208" y="5755518"/>
            <a:ext cx="3057525" cy="1724025"/>
          </a:xfrm>
          <a:prstGeom prst="rect">
            <a:avLst/>
          </a:prstGeom>
        </p:spPr>
      </p:pic>
    </p:spTree>
    <p:extLst>
      <p:ext uri="{BB962C8B-B14F-4D97-AF65-F5344CB8AC3E}">
        <p14:creationId xmlns:p14="http://schemas.microsoft.com/office/powerpoint/2010/main" val="3915576272"/>
      </p:ext>
    </p:extLst>
  </p:cSld>
  <p:clrMapOvr>
    <a:masterClrMapping/>
  </p:clrMapOvr>
  <mc:AlternateContent xmlns:mc="http://schemas.openxmlformats.org/markup-compatibility/2006">
    <mc:Choice xmlns:p14="http://schemas.microsoft.com/office/powerpoint/2010/main" Requires="p14">
      <p:transition spd="slow" p14:dur="2000" advTm="15526"/>
    </mc:Choice>
    <mc:Fallback>
      <p:transition spd="slow" advTm="155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a:xfrm>
            <a:off x="908447" y="518210"/>
            <a:ext cx="11627644" cy="491701"/>
          </a:xfrm>
        </p:spPr>
        <p:txBody>
          <a:bodyPr/>
          <a:lstStyle/>
          <a:p>
            <a:r>
              <a:rPr lang="en-US" dirty="0"/>
              <a:t>Billing Portal </a:t>
            </a:r>
            <a:endParaRPr lang="en-GB" dirty="0"/>
          </a:p>
        </p:txBody>
      </p:sp>
      <p:pic>
        <p:nvPicPr>
          <p:cNvPr id="15" name="Audio 14">
            <a:hlinkClick r:id="" action="ppaction://media"/>
            <a:extLst>
              <a:ext uri="{FF2B5EF4-FFF2-40B4-BE49-F238E27FC236}">
                <a16:creationId xmlns:a16="http://schemas.microsoft.com/office/drawing/2014/main" id="{0930376C-CE2B-42E6-BAF7-665CCA383A8A}"/>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63681" t="-126873" r="-263681" b="-126873"/>
          <a:stretch>
            <a:fillRect/>
          </a:stretch>
        </p:blipFill>
        <p:spPr>
          <a:xfrm>
            <a:off x="10235208" y="5755518"/>
            <a:ext cx="3057525" cy="1724025"/>
          </a:xfrm>
          <a:prstGeom prst="rect">
            <a:avLst/>
          </a:prstGeom>
        </p:spPr>
      </p:pic>
      <p:pic>
        <p:nvPicPr>
          <p:cNvPr id="3" name="Picture 2">
            <a:extLst>
              <a:ext uri="{FF2B5EF4-FFF2-40B4-BE49-F238E27FC236}">
                <a16:creationId xmlns:a16="http://schemas.microsoft.com/office/drawing/2014/main" id="{3194C5D9-E01F-7C1D-02F6-2F04CC24E441}"/>
              </a:ext>
            </a:extLst>
          </p:cNvPr>
          <p:cNvPicPr>
            <a:picLocks noChangeAspect="1"/>
          </p:cNvPicPr>
          <p:nvPr/>
        </p:nvPicPr>
        <p:blipFill>
          <a:blip r:embed="rId6"/>
          <a:stretch>
            <a:fillRect/>
          </a:stretch>
        </p:blipFill>
        <p:spPr>
          <a:xfrm>
            <a:off x="908447" y="1273148"/>
            <a:ext cx="6802582" cy="3675244"/>
          </a:xfrm>
          <a:prstGeom prst="rect">
            <a:avLst/>
          </a:prstGeom>
        </p:spPr>
      </p:pic>
      <p:pic>
        <p:nvPicPr>
          <p:cNvPr id="5" name="Picture 4">
            <a:extLst>
              <a:ext uri="{FF2B5EF4-FFF2-40B4-BE49-F238E27FC236}">
                <a16:creationId xmlns:a16="http://schemas.microsoft.com/office/drawing/2014/main" id="{7B771A01-2A85-7A06-EDB2-BFDF8653D6C4}"/>
              </a:ext>
            </a:extLst>
          </p:cNvPr>
          <p:cNvPicPr>
            <a:picLocks noChangeAspect="1"/>
          </p:cNvPicPr>
          <p:nvPr/>
        </p:nvPicPr>
        <p:blipFill>
          <a:blip r:embed="rId7"/>
          <a:stretch>
            <a:fillRect/>
          </a:stretch>
        </p:blipFill>
        <p:spPr>
          <a:xfrm>
            <a:off x="5093847" y="2719909"/>
            <a:ext cx="8198886" cy="4456965"/>
          </a:xfrm>
          <a:prstGeom prst="rect">
            <a:avLst/>
          </a:prstGeom>
        </p:spPr>
      </p:pic>
    </p:spTree>
    <p:extLst>
      <p:ext uri="{BB962C8B-B14F-4D97-AF65-F5344CB8AC3E}">
        <p14:creationId xmlns:p14="http://schemas.microsoft.com/office/powerpoint/2010/main" val="513797661"/>
      </p:ext>
    </p:extLst>
  </p:cSld>
  <p:clrMapOvr>
    <a:masterClrMapping/>
  </p:clrMapOvr>
  <mc:AlternateContent xmlns:mc="http://schemas.openxmlformats.org/markup-compatibility/2006">
    <mc:Choice xmlns:p14="http://schemas.microsoft.com/office/powerpoint/2010/main" Requires="p14">
      <p:transition spd="slow" p14:dur="2000" advTm="13709"/>
    </mc:Choice>
    <mc:Fallback>
      <p:transition spd="slow" advTm="13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p:txBody>
          <a:bodyPr/>
          <a:lstStyle/>
          <a:p>
            <a:r>
              <a:rPr lang="en-US" dirty="0"/>
              <a:t>Thank you  </a:t>
            </a:r>
            <a:endParaRPr lang="en-GB" dirty="0"/>
          </a:p>
        </p:txBody>
      </p:sp>
      <p:sp>
        <p:nvSpPr>
          <p:cNvPr id="21" name="Content Placeholder 20">
            <a:extLst>
              <a:ext uri="{FF2B5EF4-FFF2-40B4-BE49-F238E27FC236}">
                <a16:creationId xmlns:a16="http://schemas.microsoft.com/office/drawing/2014/main" id="{66FCF583-E0E0-CA4E-B988-97ABD1416A93}"/>
              </a:ext>
            </a:extLst>
          </p:cNvPr>
          <p:cNvSpPr>
            <a:spLocks noGrp="1"/>
          </p:cNvSpPr>
          <p:nvPr>
            <p:ph idx="1"/>
          </p:nvPr>
        </p:nvSpPr>
        <p:spPr>
          <a:xfrm>
            <a:off x="892969" y="3241642"/>
            <a:ext cx="11596688" cy="1882165"/>
          </a:xfrm>
        </p:spPr>
        <p:txBody>
          <a:bodyPr vert="horz" lIns="91440" tIns="45720" rIns="91440" bIns="45720" rtlCol="0" anchor="t">
            <a:normAutofit fontScale="92500" lnSpcReduction="10000"/>
          </a:bodyPr>
          <a:lstStyle/>
          <a:p>
            <a:endParaRPr lang="en-US" dirty="0"/>
          </a:p>
          <a:p>
            <a:pPr algn="l" rtl="0" fontAlgn="base">
              <a:buFont typeface="Arial" panose="020B0604020202020204" pitchFamily="34" charset="0"/>
              <a:buChar char="•"/>
            </a:pPr>
            <a:r>
              <a:rPr lang="en-US" sz="2200" b="0" i="0" dirty="0">
                <a:solidFill>
                  <a:srgbClr val="204157"/>
                </a:solidFill>
                <a:effectLst/>
                <a:latin typeface="Source Sans Pro" panose="020B0503030403020204" pitchFamily="34" charset="0"/>
              </a:rPr>
              <a:t>​To contact the Billing Team for both Pragma &amp; </a:t>
            </a:r>
            <a:r>
              <a:rPr lang="en-US" sz="2200" b="0" i="0" dirty="0" err="1">
                <a:solidFill>
                  <a:srgbClr val="204157"/>
                </a:solidFill>
                <a:effectLst/>
                <a:latin typeface="Source Sans Pro" panose="020B0503030403020204" pitchFamily="34" charset="0"/>
              </a:rPr>
              <a:t>Candio</a:t>
            </a:r>
            <a:r>
              <a:rPr lang="en-US" sz="2200" b="0" i="0" dirty="0">
                <a:solidFill>
                  <a:srgbClr val="204157"/>
                </a:solidFill>
                <a:effectLst/>
                <a:latin typeface="Source Sans Pro" panose="020B0503030403020204" pitchFamily="34" charset="0"/>
              </a:rPr>
              <a:t>: </a:t>
            </a:r>
          </a:p>
          <a:p>
            <a:pPr algn="l" rtl="0" fontAlgn="base">
              <a:buFont typeface="Arial" panose="020B0604020202020204" pitchFamily="34" charset="0"/>
              <a:buChar char="•"/>
            </a:pPr>
            <a:endParaRPr lang="en-US" sz="2200" b="0" i="0" dirty="0">
              <a:solidFill>
                <a:srgbClr val="204157"/>
              </a:solidFill>
              <a:effectLst/>
              <a:latin typeface="Arial" panose="020B0604020202020204" pitchFamily="34" charset="0"/>
            </a:endParaRPr>
          </a:p>
          <a:p>
            <a:pPr lvl="1" fontAlgn="base"/>
            <a:r>
              <a:rPr lang="en-US" sz="2200" b="0" i="0" u="none" strike="noStrike" dirty="0">
                <a:solidFill>
                  <a:srgbClr val="214157"/>
                </a:solidFill>
                <a:effectLst/>
                <a:latin typeface="Source Sans Pro" panose="020B0503030403020204" pitchFamily="34" charset="0"/>
              </a:rPr>
              <a:t>Call on 01903 927100 and select the billing option on our auto attendant.</a:t>
            </a:r>
            <a:r>
              <a:rPr lang="en-US" sz="2200" b="0" i="0" dirty="0">
                <a:solidFill>
                  <a:srgbClr val="204157"/>
                </a:solidFill>
                <a:effectLst/>
                <a:latin typeface="Source Sans Pro" panose="020B0503030403020204" pitchFamily="34" charset="0"/>
              </a:rPr>
              <a:t>​</a:t>
            </a:r>
            <a:endParaRPr lang="en-US" sz="2200" b="0" i="0" dirty="0">
              <a:solidFill>
                <a:srgbClr val="204157"/>
              </a:solidFill>
              <a:effectLst/>
              <a:latin typeface="Arial" panose="020B0604020202020204" pitchFamily="34" charset="0"/>
            </a:endParaRPr>
          </a:p>
          <a:p>
            <a:pPr lvl="1" fontAlgn="base"/>
            <a:r>
              <a:rPr lang="en-US" sz="2200" b="0" i="0" u="none" strike="noStrike" dirty="0">
                <a:solidFill>
                  <a:srgbClr val="214157"/>
                </a:solidFill>
                <a:effectLst/>
                <a:latin typeface="Source Sans Pro" panose="020B0503030403020204" pitchFamily="34" charset="0"/>
              </a:rPr>
              <a:t>Send an email at </a:t>
            </a:r>
            <a:r>
              <a:rPr lang="en-US" sz="2200" b="0" i="0" u="sng" strike="noStrike" dirty="0">
                <a:solidFill>
                  <a:srgbClr val="51ACE1"/>
                </a:solidFill>
                <a:effectLst/>
                <a:latin typeface="Source Sans Pro" panose="020B0503030403020204" pitchFamily="34" charset="0"/>
                <a:hlinkClick r:id="rId5"/>
              </a:rPr>
              <a:t>billing@wearepragma.co.uk</a:t>
            </a:r>
            <a:r>
              <a:rPr lang="en-US" sz="2200" b="0" i="0" u="none" strike="noStrike" dirty="0">
                <a:solidFill>
                  <a:srgbClr val="214157"/>
                </a:solidFill>
                <a:effectLst/>
                <a:latin typeface="Source Sans Pro" panose="020B0503030403020204" pitchFamily="34" charset="0"/>
              </a:rPr>
              <a:t> </a:t>
            </a:r>
          </a:p>
          <a:p>
            <a:endParaRPr lang="en-GB" dirty="0"/>
          </a:p>
        </p:txBody>
      </p:sp>
      <p:pic>
        <p:nvPicPr>
          <p:cNvPr id="23" name="Audio 22">
            <a:hlinkClick r:id="" action="ppaction://media"/>
            <a:extLst>
              <a:ext uri="{FF2B5EF4-FFF2-40B4-BE49-F238E27FC236}">
                <a16:creationId xmlns:a16="http://schemas.microsoft.com/office/drawing/2014/main" id="{8CDF6F64-0D07-0BEC-105C-F1E4703EDD03}"/>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63681" t="-126873" r="-263681" b="-126873"/>
          <a:stretch>
            <a:fillRect/>
          </a:stretch>
        </p:blipFill>
        <p:spPr>
          <a:xfrm>
            <a:off x="10235208" y="5755518"/>
            <a:ext cx="3057525" cy="1724025"/>
          </a:xfrm>
          <a:prstGeom prst="rect">
            <a:avLst/>
          </a:prstGeom>
        </p:spPr>
      </p:pic>
      <p:sp>
        <p:nvSpPr>
          <p:cNvPr id="3" name="TextBox 2">
            <a:extLst>
              <a:ext uri="{FF2B5EF4-FFF2-40B4-BE49-F238E27FC236}">
                <a16:creationId xmlns:a16="http://schemas.microsoft.com/office/drawing/2014/main" id="{DF58B0F9-1ABD-53CC-E7AC-1FA81A131EE9}"/>
              </a:ext>
            </a:extLst>
          </p:cNvPr>
          <p:cNvSpPr txBox="1"/>
          <p:nvPr/>
        </p:nvSpPr>
        <p:spPr>
          <a:xfrm>
            <a:off x="892969" y="1875167"/>
            <a:ext cx="9974081" cy="584775"/>
          </a:xfrm>
          <a:prstGeom prst="rect">
            <a:avLst/>
          </a:prstGeom>
          <a:noFill/>
        </p:spPr>
        <p:txBody>
          <a:bodyPr wrap="square" rtlCol="0">
            <a:spAutoFit/>
          </a:bodyPr>
          <a:lstStyle/>
          <a:p>
            <a:r>
              <a:rPr lang="en-US" sz="3200" b="1" dirty="0">
                <a:solidFill>
                  <a:srgbClr val="52ADE1"/>
                </a:solidFill>
                <a:latin typeface="Source Sans Pro" panose="020B0503030403020204" pitchFamily="34" charset="0"/>
                <a:ea typeface="Source Sans Pro" panose="020B0503030403020204" pitchFamily="34" charset="0"/>
                <a:cs typeface="+mj-cs"/>
              </a:rPr>
              <a:t>Contact us: </a:t>
            </a:r>
            <a:endParaRPr lang="en-GB" sz="3200" b="1" dirty="0">
              <a:solidFill>
                <a:srgbClr val="52ADE1"/>
              </a:solidFill>
              <a:latin typeface="Source Sans Pro" panose="020B0503030403020204" pitchFamily="34" charset="0"/>
              <a:ea typeface="Source Sans Pro" panose="020B0503030403020204" pitchFamily="34" charset="0"/>
              <a:cs typeface="+mj-cs"/>
            </a:endParaRPr>
          </a:p>
        </p:txBody>
      </p:sp>
    </p:spTree>
    <p:extLst>
      <p:ext uri="{BB962C8B-B14F-4D97-AF65-F5344CB8AC3E}">
        <p14:creationId xmlns:p14="http://schemas.microsoft.com/office/powerpoint/2010/main" val="4262745828"/>
      </p:ext>
    </p:extLst>
  </p:cSld>
  <p:clrMapOvr>
    <a:masterClrMapping/>
  </p:clrMapOvr>
  <mc:AlternateContent xmlns:mc="http://schemas.openxmlformats.org/markup-compatibility/2006">
    <mc:Choice xmlns:p14="http://schemas.microsoft.com/office/powerpoint/2010/main" Requires="p14">
      <p:transition spd="slow" p14:dur="2000" advTm="11684"/>
    </mc:Choice>
    <mc:Fallback>
      <p:transition spd="slow" advTm="116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a:xfrm>
            <a:off x="908447" y="518210"/>
            <a:ext cx="11627644" cy="491701"/>
          </a:xfrm>
        </p:spPr>
        <p:txBody>
          <a:bodyPr/>
          <a:lstStyle/>
          <a:p>
            <a:r>
              <a:rPr lang="en-US" dirty="0"/>
              <a:t>Access to the Billing Portal </a:t>
            </a:r>
            <a:endParaRPr lang="en-GB" dirty="0"/>
          </a:p>
        </p:txBody>
      </p:sp>
      <p:sp>
        <p:nvSpPr>
          <p:cNvPr id="21" name="Content Placeholder 20">
            <a:extLst>
              <a:ext uri="{FF2B5EF4-FFF2-40B4-BE49-F238E27FC236}">
                <a16:creationId xmlns:a16="http://schemas.microsoft.com/office/drawing/2014/main" id="{66FCF583-E0E0-CA4E-B988-97ABD1416A93}"/>
              </a:ext>
            </a:extLst>
          </p:cNvPr>
          <p:cNvSpPr>
            <a:spLocks noGrp="1"/>
          </p:cNvSpPr>
          <p:nvPr>
            <p:ph idx="1"/>
          </p:nvPr>
        </p:nvSpPr>
        <p:spPr>
          <a:xfrm>
            <a:off x="1424694" y="3071279"/>
            <a:ext cx="11111397" cy="2473235"/>
          </a:xfrm>
        </p:spPr>
        <p:txBody>
          <a:bodyPr vert="horz" lIns="91440" tIns="45720" rIns="91440" bIns="45720" rtlCol="0" anchor="t">
            <a:normAutofit/>
          </a:bodyPr>
          <a:lstStyle/>
          <a:p>
            <a:r>
              <a:rPr lang="en-US" sz="2200" dirty="0"/>
              <a:t>To gain access to the billing portal please email </a:t>
            </a:r>
            <a:r>
              <a:rPr lang="en-US" sz="2200" dirty="0">
                <a:hlinkClick r:id="rId5"/>
              </a:rPr>
              <a:t>billing@wearepragma.co.uk</a:t>
            </a:r>
            <a:r>
              <a:rPr lang="en-US" sz="2200" dirty="0"/>
              <a:t> with a request.  </a:t>
            </a:r>
          </a:p>
          <a:p>
            <a:pPr marL="457200" lvl="1" indent="0">
              <a:buNone/>
            </a:pPr>
            <a:endParaRPr lang="en-US" sz="2200" dirty="0"/>
          </a:p>
          <a:p>
            <a:pPr lvl="2"/>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GB" dirty="0"/>
          </a:p>
        </p:txBody>
      </p:sp>
      <p:pic>
        <p:nvPicPr>
          <p:cNvPr id="29" name="Audio 28">
            <a:hlinkClick r:id="" action="ppaction://media"/>
            <a:extLst>
              <a:ext uri="{FF2B5EF4-FFF2-40B4-BE49-F238E27FC236}">
                <a16:creationId xmlns:a16="http://schemas.microsoft.com/office/drawing/2014/main" id="{C74BE297-C343-B785-C42A-E4F342AD8C2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63681" t="-126873" r="-263681" b="-126873"/>
          <a:stretch>
            <a:fillRect/>
          </a:stretch>
        </p:blipFill>
        <p:spPr>
          <a:xfrm>
            <a:off x="10235208" y="5755518"/>
            <a:ext cx="3057525" cy="1724025"/>
          </a:xfrm>
          <a:prstGeom prst="rect">
            <a:avLst/>
          </a:prstGeom>
        </p:spPr>
      </p:pic>
    </p:spTree>
    <p:extLst>
      <p:ext uri="{BB962C8B-B14F-4D97-AF65-F5344CB8AC3E}">
        <p14:creationId xmlns:p14="http://schemas.microsoft.com/office/powerpoint/2010/main" val="2762531965"/>
      </p:ext>
    </p:extLst>
  </p:cSld>
  <p:clrMapOvr>
    <a:masterClrMapping/>
  </p:clrMapOvr>
  <mc:AlternateContent xmlns:mc="http://schemas.openxmlformats.org/markup-compatibility/2006">
    <mc:Choice xmlns:p14="http://schemas.microsoft.com/office/powerpoint/2010/main" Requires="p14">
      <p:transition spd="slow" p14:dur="2000" advTm="23594"/>
    </mc:Choice>
    <mc:Fallback>
      <p:transition spd="slow" advTm="235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a:xfrm>
            <a:off x="908447" y="518210"/>
            <a:ext cx="11627644" cy="491701"/>
          </a:xfrm>
        </p:spPr>
        <p:txBody>
          <a:bodyPr/>
          <a:lstStyle/>
          <a:p>
            <a:r>
              <a:rPr lang="en-US" dirty="0"/>
              <a:t>Access to the Billing Portal </a:t>
            </a:r>
            <a:endParaRPr lang="en-GB" dirty="0"/>
          </a:p>
        </p:txBody>
      </p:sp>
      <p:pic>
        <p:nvPicPr>
          <p:cNvPr id="25" name="Audio 24">
            <a:hlinkClick r:id="" action="ppaction://media"/>
            <a:extLst>
              <a:ext uri="{FF2B5EF4-FFF2-40B4-BE49-F238E27FC236}">
                <a16:creationId xmlns:a16="http://schemas.microsoft.com/office/drawing/2014/main" id="{AC17C22C-9056-6157-CE96-B3EECF63713A}"/>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63681" t="-126873" r="-263681" b="-126873"/>
          <a:stretch>
            <a:fillRect/>
          </a:stretch>
        </p:blipFill>
        <p:spPr>
          <a:xfrm>
            <a:off x="10235208" y="5755518"/>
            <a:ext cx="3057525" cy="1724025"/>
          </a:xfrm>
          <a:prstGeom prst="rect">
            <a:avLst/>
          </a:prstGeom>
        </p:spPr>
      </p:pic>
      <p:pic>
        <p:nvPicPr>
          <p:cNvPr id="2" name="Picture 1" descr="A screenshot of a computer&#10;&#10;Description automatically generated with medium confidence">
            <a:extLst>
              <a:ext uri="{FF2B5EF4-FFF2-40B4-BE49-F238E27FC236}">
                <a16:creationId xmlns:a16="http://schemas.microsoft.com/office/drawing/2014/main" id="{D1059FA4-C7AB-B29C-9179-E784E7BF8917}"/>
              </a:ext>
            </a:extLst>
          </p:cNvPr>
          <p:cNvPicPr>
            <a:picLocks noChangeAspect="1"/>
          </p:cNvPicPr>
          <p:nvPr/>
        </p:nvPicPr>
        <p:blipFill rotWithShape="1">
          <a:blip r:embed="rId6"/>
          <a:srcRect b="6777"/>
          <a:stretch/>
        </p:blipFill>
        <p:spPr bwMode="auto">
          <a:xfrm>
            <a:off x="277628" y="1267046"/>
            <a:ext cx="5845016" cy="5203729"/>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B0374318-2C84-7668-325D-3AE05B21469C}"/>
              </a:ext>
            </a:extLst>
          </p:cNvPr>
          <p:cNvPicPr>
            <a:picLocks noChangeAspect="1"/>
          </p:cNvPicPr>
          <p:nvPr/>
        </p:nvPicPr>
        <p:blipFill>
          <a:blip r:embed="rId7"/>
          <a:stretch>
            <a:fillRect/>
          </a:stretch>
        </p:blipFill>
        <p:spPr>
          <a:xfrm>
            <a:off x="7088484" y="1631010"/>
            <a:ext cx="4672155" cy="4839765"/>
          </a:xfrm>
          <a:prstGeom prst="rect">
            <a:avLst/>
          </a:prstGeom>
        </p:spPr>
      </p:pic>
    </p:spTree>
    <p:extLst>
      <p:ext uri="{BB962C8B-B14F-4D97-AF65-F5344CB8AC3E}">
        <p14:creationId xmlns:p14="http://schemas.microsoft.com/office/powerpoint/2010/main" val="2304406307"/>
      </p:ext>
    </p:extLst>
  </p:cSld>
  <p:clrMapOvr>
    <a:masterClrMapping/>
  </p:clrMapOvr>
  <mc:AlternateContent xmlns:mc="http://schemas.openxmlformats.org/markup-compatibility/2006">
    <mc:Choice xmlns:p14="http://schemas.microsoft.com/office/powerpoint/2010/main" Requires="p14">
      <p:transition spd="slow" p14:dur="2000" advTm="13582"/>
    </mc:Choice>
    <mc:Fallback>
      <p:transition spd="slow" advTm="13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a:xfrm>
            <a:off x="908447" y="518210"/>
            <a:ext cx="11627644" cy="491701"/>
          </a:xfrm>
        </p:spPr>
        <p:txBody>
          <a:bodyPr/>
          <a:lstStyle/>
          <a:p>
            <a:r>
              <a:rPr lang="en-US" dirty="0"/>
              <a:t>Billing Portal </a:t>
            </a:r>
            <a:endParaRPr lang="en-GB" dirty="0"/>
          </a:p>
        </p:txBody>
      </p:sp>
      <p:pic>
        <p:nvPicPr>
          <p:cNvPr id="29" name="Audio 28">
            <a:hlinkClick r:id="" action="ppaction://media"/>
            <a:extLst>
              <a:ext uri="{FF2B5EF4-FFF2-40B4-BE49-F238E27FC236}">
                <a16:creationId xmlns:a16="http://schemas.microsoft.com/office/drawing/2014/main" id="{AD2ABA55-3A40-1AFE-4967-F1D66972C3D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63681" t="-126873" r="-263681" b="-126873"/>
          <a:stretch>
            <a:fillRect/>
          </a:stretch>
        </p:blipFill>
        <p:spPr>
          <a:xfrm>
            <a:off x="10235208" y="5755518"/>
            <a:ext cx="3057525" cy="1724025"/>
          </a:xfrm>
          <a:prstGeom prst="rect">
            <a:avLst/>
          </a:prstGeom>
        </p:spPr>
      </p:pic>
      <p:pic>
        <p:nvPicPr>
          <p:cNvPr id="3" name="Picture 2" descr="A screenshot of a computer&#10;&#10;Description automatically generated with medium confidence">
            <a:extLst>
              <a:ext uri="{FF2B5EF4-FFF2-40B4-BE49-F238E27FC236}">
                <a16:creationId xmlns:a16="http://schemas.microsoft.com/office/drawing/2014/main" id="{E77806D8-2024-3309-2663-8F42B571BBA6}"/>
              </a:ext>
            </a:extLst>
          </p:cNvPr>
          <p:cNvPicPr>
            <a:picLocks noChangeAspect="1"/>
          </p:cNvPicPr>
          <p:nvPr/>
        </p:nvPicPr>
        <p:blipFill>
          <a:blip r:embed="rId6"/>
          <a:stretch>
            <a:fillRect/>
          </a:stretch>
        </p:blipFill>
        <p:spPr>
          <a:xfrm>
            <a:off x="1814945" y="1282280"/>
            <a:ext cx="9434946" cy="5335250"/>
          </a:xfrm>
          <a:prstGeom prst="rect">
            <a:avLst/>
          </a:prstGeom>
        </p:spPr>
      </p:pic>
    </p:spTree>
    <p:extLst>
      <p:ext uri="{BB962C8B-B14F-4D97-AF65-F5344CB8AC3E}">
        <p14:creationId xmlns:p14="http://schemas.microsoft.com/office/powerpoint/2010/main" val="4064073729"/>
      </p:ext>
    </p:extLst>
  </p:cSld>
  <p:clrMapOvr>
    <a:masterClrMapping/>
  </p:clrMapOvr>
  <mc:AlternateContent xmlns:mc="http://schemas.openxmlformats.org/markup-compatibility/2006">
    <mc:Choice xmlns:p14="http://schemas.microsoft.com/office/powerpoint/2010/main" Requires="p14">
      <p:transition spd="slow" p14:dur="2000" advTm="14532"/>
    </mc:Choice>
    <mc:Fallback>
      <p:transition spd="slow" advTm="145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a:xfrm>
            <a:off x="908447" y="518210"/>
            <a:ext cx="11627644" cy="491701"/>
          </a:xfrm>
        </p:spPr>
        <p:txBody>
          <a:bodyPr/>
          <a:lstStyle/>
          <a:p>
            <a:r>
              <a:rPr lang="en-US" dirty="0"/>
              <a:t>Access to the Billing Portal </a:t>
            </a:r>
            <a:endParaRPr lang="en-GB" dirty="0"/>
          </a:p>
        </p:txBody>
      </p:sp>
      <p:pic>
        <p:nvPicPr>
          <p:cNvPr id="14" name="Audio 13">
            <a:hlinkClick r:id="" action="ppaction://media"/>
            <a:extLst>
              <a:ext uri="{FF2B5EF4-FFF2-40B4-BE49-F238E27FC236}">
                <a16:creationId xmlns:a16="http://schemas.microsoft.com/office/drawing/2014/main" id="{BE95F08F-3D85-B745-163F-55878F930338}"/>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63681" t="-126873" r="-263681" b="-126873"/>
          <a:stretch>
            <a:fillRect/>
          </a:stretch>
        </p:blipFill>
        <p:spPr>
          <a:xfrm>
            <a:off x="10235208" y="5755518"/>
            <a:ext cx="3057525" cy="1724025"/>
          </a:xfrm>
          <a:prstGeom prst="rect">
            <a:avLst/>
          </a:prstGeom>
        </p:spPr>
      </p:pic>
      <p:pic>
        <p:nvPicPr>
          <p:cNvPr id="2" name="Picture 1">
            <a:extLst>
              <a:ext uri="{FF2B5EF4-FFF2-40B4-BE49-F238E27FC236}">
                <a16:creationId xmlns:a16="http://schemas.microsoft.com/office/drawing/2014/main" id="{8014D216-A8EC-8AEE-EAB5-FE13DE810D43}"/>
              </a:ext>
            </a:extLst>
          </p:cNvPr>
          <p:cNvPicPr>
            <a:picLocks noChangeAspect="1"/>
          </p:cNvPicPr>
          <p:nvPr/>
        </p:nvPicPr>
        <p:blipFill>
          <a:blip r:embed="rId6"/>
          <a:stretch>
            <a:fillRect/>
          </a:stretch>
        </p:blipFill>
        <p:spPr>
          <a:xfrm>
            <a:off x="1717963" y="1479148"/>
            <a:ext cx="9227128" cy="5215688"/>
          </a:xfrm>
          <a:prstGeom prst="rect">
            <a:avLst/>
          </a:prstGeom>
        </p:spPr>
      </p:pic>
    </p:spTree>
    <p:extLst>
      <p:ext uri="{BB962C8B-B14F-4D97-AF65-F5344CB8AC3E}">
        <p14:creationId xmlns:p14="http://schemas.microsoft.com/office/powerpoint/2010/main" val="2759892672"/>
      </p:ext>
    </p:extLst>
  </p:cSld>
  <p:clrMapOvr>
    <a:masterClrMapping/>
  </p:clrMapOvr>
  <mc:AlternateContent xmlns:mc="http://schemas.openxmlformats.org/markup-compatibility/2006">
    <mc:Choice xmlns:p14="http://schemas.microsoft.com/office/powerpoint/2010/main" Requires="p14">
      <p:transition spd="slow" p14:dur="2000" advTm="9446"/>
    </mc:Choice>
    <mc:Fallback>
      <p:transition spd="slow" advTm="94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a:xfrm>
            <a:off x="908447" y="518210"/>
            <a:ext cx="11627644" cy="491701"/>
          </a:xfrm>
        </p:spPr>
        <p:txBody>
          <a:bodyPr/>
          <a:lstStyle/>
          <a:p>
            <a:r>
              <a:rPr lang="en-US" dirty="0"/>
              <a:t>Billing Portal </a:t>
            </a:r>
            <a:endParaRPr lang="en-GB" dirty="0"/>
          </a:p>
        </p:txBody>
      </p:sp>
      <p:pic>
        <p:nvPicPr>
          <p:cNvPr id="14" name="Audio 13">
            <a:hlinkClick r:id="" action="ppaction://media"/>
            <a:extLst>
              <a:ext uri="{FF2B5EF4-FFF2-40B4-BE49-F238E27FC236}">
                <a16:creationId xmlns:a16="http://schemas.microsoft.com/office/drawing/2014/main" id="{DCFA4B2B-013A-3C86-5FAA-D8B2B4672AFA}"/>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63681" t="-126873" r="-263681" b="-126873"/>
          <a:stretch>
            <a:fillRect/>
          </a:stretch>
        </p:blipFill>
        <p:spPr>
          <a:xfrm>
            <a:off x="10235208" y="5755518"/>
            <a:ext cx="3057525" cy="1724025"/>
          </a:xfrm>
          <a:prstGeom prst="rect">
            <a:avLst/>
          </a:prstGeom>
        </p:spPr>
      </p:pic>
      <p:pic>
        <p:nvPicPr>
          <p:cNvPr id="3" name="Picture 2">
            <a:extLst>
              <a:ext uri="{FF2B5EF4-FFF2-40B4-BE49-F238E27FC236}">
                <a16:creationId xmlns:a16="http://schemas.microsoft.com/office/drawing/2014/main" id="{B5172C00-AB90-1198-2C3E-AA642F6D3651}"/>
              </a:ext>
            </a:extLst>
          </p:cNvPr>
          <p:cNvPicPr>
            <a:picLocks noChangeAspect="1"/>
          </p:cNvPicPr>
          <p:nvPr/>
        </p:nvPicPr>
        <p:blipFill>
          <a:blip r:embed="rId6"/>
          <a:stretch>
            <a:fillRect/>
          </a:stretch>
        </p:blipFill>
        <p:spPr>
          <a:xfrm>
            <a:off x="1787235" y="1565100"/>
            <a:ext cx="8797637" cy="4929055"/>
          </a:xfrm>
          <a:prstGeom prst="rect">
            <a:avLst/>
          </a:prstGeom>
        </p:spPr>
      </p:pic>
    </p:spTree>
    <p:extLst>
      <p:ext uri="{BB962C8B-B14F-4D97-AF65-F5344CB8AC3E}">
        <p14:creationId xmlns:p14="http://schemas.microsoft.com/office/powerpoint/2010/main" val="3239309520"/>
      </p:ext>
    </p:extLst>
  </p:cSld>
  <p:clrMapOvr>
    <a:masterClrMapping/>
  </p:clrMapOvr>
  <mc:AlternateContent xmlns:mc="http://schemas.openxmlformats.org/markup-compatibility/2006">
    <mc:Choice xmlns:p14="http://schemas.microsoft.com/office/powerpoint/2010/main" Requires="p14">
      <p:transition spd="slow" p14:dur="2000" advTm="7450"/>
    </mc:Choice>
    <mc:Fallback>
      <p:transition spd="slow" advTm="74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a:xfrm>
            <a:off x="908447" y="518210"/>
            <a:ext cx="11627644" cy="491701"/>
          </a:xfrm>
        </p:spPr>
        <p:txBody>
          <a:bodyPr/>
          <a:lstStyle/>
          <a:p>
            <a:r>
              <a:rPr lang="en-US" dirty="0"/>
              <a:t>Billing Portal </a:t>
            </a:r>
            <a:endParaRPr lang="en-GB" dirty="0"/>
          </a:p>
        </p:txBody>
      </p:sp>
      <p:pic>
        <p:nvPicPr>
          <p:cNvPr id="14" name="Audio 13">
            <a:hlinkClick r:id="" action="ppaction://media"/>
            <a:extLst>
              <a:ext uri="{FF2B5EF4-FFF2-40B4-BE49-F238E27FC236}">
                <a16:creationId xmlns:a16="http://schemas.microsoft.com/office/drawing/2014/main" id="{0CC61A40-D6A3-A088-3FAE-7DC58684CF5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63681" t="-126873" r="-263681" b="-126873"/>
          <a:stretch>
            <a:fillRect/>
          </a:stretch>
        </p:blipFill>
        <p:spPr>
          <a:xfrm>
            <a:off x="10235208" y="5755518"/>
            <a:ext cx="3057525" cy="1724025"/>
          </a:xfrm>
          <a:prstGeom prst="rect">
            <a:avLst/>
          </a:prstGeom>
        </p:spPr>
      </p:pic>
      <p:pic>
        <p:nvPicPr>
          <p:cNvPr id="3" name="Picture 2">
            <a:extLst>
              <a:ext uri="{FF2B5EF4-FFF2-40B4-BE49-F238E27FC236}">
                <a16:creationId xmlns:a16="http://schemas.microsoft.com/office/drawing/2014/main" id="{B5172C00-AB90-1198-2C3E-AA642F6D3651}"/>
              </a:ext>
            </a:extLst>
          </p:cNvPr>
          <p:cNvPicPr>
            <a:picLocks noChangeAspect="1"/>
          </p:cNvPicPr>
          <p:nvPr/>
        </p:nvPicPr>
        <p:blipFill>
          <a:blip r:embed="rId6"/>
          <a:stretch>
            <a:fillRect/>
          </a:stretch>
        </p:blipFill>
        <p:spPr>
          <a:xfrm>
            <a:off x="1787235" y="1565100"/>
            <a:ext cx="8797637" cy="4929055"/>
          </a:xfrm>
          <a:prstGeom prst="rect">
            <a:avLst/>
          </a:prstGeom>
        </p:spPr>
      </p:pic>
    </p:spTree>
    <p:extLst>
      <p:ext uri="{BB962C8B-B14F-4D97-AF65-F5344CB8AC3E}">
        <p14:creationId xmlns:p14="http://schemas.microsoft.com/office/powerpoint/2010/main" val="3471098350"/>
      </p:ext>
    </p:extLst>
  </p:cSld>
  <p:clrMapOvr>
    <a:masterClrMapping/>
  </p:clrMapOvr>
  <mc:AlternateContent xmlns:mc="http://schemas.openxmlformats.org/markup-compatibility/2006">
    <mc:Choice xmlns:p14="http://schemas.microsoft.com/office/powerpoint/2010/main" Requires="p14">
      <p:transition spd="slow" p14:dur="2000" advTm="9283"/>
    </mc:Choice>
    <mc:Fallback>
      <p:transition spd="slow" advTm="92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a:xfrm>
            <a:off x="908447" y="518210"/>
            <a:ext cx="11627644" cy="491701"/>
          </a:xfrm>
        </p:spPr>
        <p:txBody>
          <a:bodyPr/>
          <a:lstStyle/>
          <a:p>
            <a:r>
              <a:rPr lang="en-US" dirty="0"/>
              <a:t>Billing Portal </a:t>
            </a:r>
            <a:endParaRPr lang="en-GB" dirty="0"/>
          </a:p>
        </p:txBody>
      </p:sp>
      <p:pic>
        <p:nvPicPr>
          <p:cNvPr id="19" name="Audio 18">
            <a:hlinkClick r:id="" action="ppaction://media"/>
            <a:extLst>
              <a:ext uri="{FF2B5EF4-FFF2-40B4-BE49-F238E27FC236}">
                <a16:creationId xmlns:a16="http://schemas.microsoft.com/office/drawing/2014/main" id="{0F7C0F3A-117B-A59C-D317-FC661A5A30E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63681" t="-126873" r="-263681" b="-126873"/>
          <a:stretch>
            <a:fillRect/>
          </a:stretch>
        </p:blipFill>
        <p:spPr>
          <a:xfrm>
            <a:off x="10235208" y="5755518"/>
            <a:ext cx="3057525" cy="1724025"/>
          </a:xfrm>
          <a:prstGeom prst="rect">
            <a:avLst/>
          </a:prstGeom>
        </p:spPr>
      </p:pic>
      <p:pic>
        <p:nvPicPr>
          <p:cNvPr id="4" name="Picture 3">
            <a:extLst>
              <a:ext uri="{FF2B5EF4-FFF2-40B4-BE49-F238E27FC236}">
                <a16:creationId xmlns:a16="http://schemas.microsoft.com/office/drawing/2014/main" id="{08615DF0-5655-3E0F-DAD4-F0255EB228D9}"/>
              </a:ext>
            </a:extLst>
          </p:cNvPr>
          <p:cNvPicPr>
            <a:picLocks noChangeAspect="1"/>
          </p:cNvPicPr>
          <p:nvPr/>
        </p:nvPicPr>
        <p:blipFill>
          <a:blip r:embed="rId6"/>
          <a:stretch>
            <a:fillRect/>
          </a:stretch>
        </p:blipFill>
        <p:spPr>
          <a:xfrm>
            <a:off x="908448" y="1217152"/>
            <a:ext cx="6337480" cy="3397925"/>
          </a:xfrm>
          <a:prstGeom prst="rect">
            <a:avLst/>
          </a:prstGeom>
        </p:spPr>
      </p:pic>
      <p:pic>
        <p:nvPicPr>
          <p:cNvPr id="6" name="Picture 5">
            <a:extLst>
              <a:ext uri="{FF2B5EF4-FFF2-40B4-BE49-F238E27FC236}">
                <a16:creationId xmlns:a16="http://schemas.microsoft.com/office/drawing/2014/main" id="{0DD776E4-8CFA-7047-476D-D2EDAF4D5E11}"/>
              </a:ext>
            </a:extLst>
          </p:cNvPr>
          <p:cNvPicPr>
            <a:picLocks noChangeAspect="1"/>
          </p:cNvPicPr>
          <p:nvPr/>
        </p:nvPicPr>
        <p:blipFill>
          <a:blip r:embed="rId7"/>
          <a:stretch>
            <a:fillRect/>
          </a:stretch>
        </p:blipFill>
        <p:spPr>
          <a:xfrm>
            <a:off x="5015345" y="2744825"/>
            <a:ext cx="7709351" cy="4154986"/>
          </a:xfrm>
          <a:prstGeom prst="rect">
            <a:avLst/>
          </a:prstGeom>
        </p:spPr>
      </p:pic>
    </p:spTree>
    <p:extLst>
      <p:ext uri="{BB962C8B-B14F-4D97-AF65-F5344CB8AC3E}">
        <p14:creationId xmlns:p14="http://schemas.microsoft.com/office/powerpoint/2010/main" val="636808226"/>
      </p:ext>
    </p:extLst>
  </p:cSld>
  <p:clrMapOvr>
    <a:masterClrMapping/>
  </p:clrMapOvr>
  <mc:AlternateContent xmlns:mc="http://schemas.openxmlformats.org/markup-compatibility/2006">
    <mc:Choice xmlns:p14="http://schemas.microsoft.com/office/powerpoint/2010/main" Requires="p14">
      <p:transition spd="slow" p14:dur="2000" advTm="15953"/>
    </mc:Choice>
    <mc:Fallback>
      <p:transition spd="slow" advTm="159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a:xfrm>
            <a:off x="908447" y="518210"/>
            <a:ext cx="11627644" cy="491701"/>
          </a:xfrm>
        </p:spPr>
        <p:txBody>
          <a:bodyPr/>
          <a:lstStyle/>
          <a:p>
            <a:r>
              <a:rPr lang="en-US" dirty="0"/>
              <a:t>Billing Portal </a:t>
            </a:r>
            <a:endParaRPr lang="en-GB" dirty="0"/>
          </a:p>
        </p:txBody>
      </p:sp>
      <p:pic>
        <p:nvPicPr>
          <p:cNvPr id="15" name="Audio 14">
            <a:hlinkClick r:id="" action="ppaction://media"/>
            <a:extLst>
              <a:ext uri="{FF2B5EF4-FFF2-40B4-BE49-F238E27FC236}">
                <a16:creationId xmlns:a16="http://schemas.microsoft.com/office/drawing/2014/main" id="{E9B925BD-5F74-8B85-E539-D9B586AA613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63681" t="-126873" r="-263681" b="-126873"/>
          <a:stretch>
            <a:fillRect/>
          </a:stretch>
        </p:blipFill>
        <p:spPr>
          <a:xfrm>
            <a:off x="10235208" y="5755518"/>
            <a:ext cx="3057525" cy="1724025"/>
          </a:xfrm>
          <a:prstGeom prst="rect">
            <a:avLst/>
          </a:prstGeom>
        </p:spPr>
      </p:pic>
      <p:pic>
        <p:nvPicPr>
          <p:cNvPr id="7" name="Picture 6">
            <a:extLst>
              <a:ext uri="{FF2B5EF4-FFF2-40B4-BE49-F238E27FC236}">
                <a16:creationId xmlns:a16="http://schemas.microsoft.com/office/drawing/2014/main" id="{F27DDF5E-9EE4-B807-515D-A345155A45C0}"/>
              </a:ext>
            </a:extLst>
          </p:cNvPr>
          <p:cNvPicPr>
            <a:picLocks noChangeAspect="1"/>
          </p:cNvPicPr>
          <p:nvPr/>
        </p:nvPicPr>
        <p:blipFill>
          <a:blip r:embed="rId6"/>
          <a:stretch>
            <a:fillRect/>
          </a:stretch>
        </p:blipFill>
        <p:spPr>
          <a:xfrm>
            <a:off x="1059590" y="1295853"/>
            <a:ext cx="9175618" cy="4971144"/>
          </a:xfrm>
          <a:prstGeom prst="rect">
            <a:avLst/>
          </a:prstGeom>
        </p:spPr>
      </p:pic>
      <p:pic>
        <p:nvPicPr>
          <p:cNvPr id="9" name="Picture 8">
            <a:extLst>
              <a:ext uri="{FF2B5EF4-FFF2-40B4-BE49-F238E27FC236}">
                <a16:creationId xmlns:a16="http://schemas.microsoft.com/office/drawing/2014/main" id="{C79ED71B-A1FC-7B35-F1EB-0961EDBBEDEB}"/>
              </a:ext>
            </a:extLst>
          </p:cNvPr>
          <p:cNvPicPr>
            <a:picLocks noChangeAspect="1"/>
          </p:cNvPicPr>
          <p:nvPr/>
        </p:nvPicPr>
        <p:blipFill>
          <a:blip r:embed="rId7"/>
          <a:stretch>
            <a:fillRect/>
          </a:stretch>
        </p:blipFill>
        <p:spPr>
          <a:xfrm>
            <a:off x="4675814" y="2445436"/>
            <a:ext cx="8242251" cy="4427834"/>
          </a:xfrm>
          <a:prstGeom prst="rect">
            <a:avLst/>
          </a:prstGeom>
        </p:spPr>
      </p:pic>
    </p:spTree>
    <p:extLst>
      <p:ext uri="{BB962C8B-B14F-4D97-AF65-F5344CB8AC3E}">
        <p14:creationId xmlns:p14="http://schemas.microsoft.com/office/powerpoint/2010/main" val="3711169857"/>
      </p:ext>
    </p:extLst>
  </p:cSld>
  <p:clrMapOvr>
    <a:masterClrMapping/>
  </p:clrMapOvr>
  <mc:AlternateContent xmlns:mc="http://schemas.openxmlformats.org/markup-compatibility/2006">
    <mc:Choice xmlns:p14="http://schemas.microsoft.com/office/powerpoint/2010/main" Requires="p14">
      <p:transition spd="slow" p14:dur="2000" advTm="8351"/>
    </mc:Choice>
    <mc:Fallback>
      <p:transition spd="slow" advTm="8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Pragma Template master_2.3">
  <a:themeElements>
    <a:clrScheme name="Pragma 1">
      <a:dk1>
        <a:srgbClr val="204157"/>
      </a:dk1>
      <a:lt1>
        <a:srgbClr val="FFFFFF"/>
      </a:lt1>
      <a:dk2>
        <a:srgbClr val="51ACE1"/>
      </a:dk2>
      <a:lt2>
        <a:srgbClr val="EFEFEF"/>
      </a:lt2>
      <a:accent1>
        <a:srgbClr val="51ACE1"/>
      </a:accent1>
      <a:accent2>
        <a:srgbClr val="EF7C00"/>
      </a:accent2>
      <a:accent3>
        <a:srgbClr val="204157"/>
      </a:accent3>
      <a:accent4>
        <a:srgbClr val="56575E"/>
      </a:accent4>
      <a:accent5>
        <a:srgbClr val="AAABB3"/>
      </a:accent5>
      <a:accent6>
        <a:srgbClr val="70AD47"/>
      </a:accent6>
      <a:hlink>
        <a:srgbClr val="51ACE1"/>
      </a:hlink>
      <a:folHlink>
        <a:srgbClr val="EF7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Pragma Template master_2.3" id="{6A871B94-210D-AD43-92C5-81EE8B7F3485}" vid="{80B33521-E2FB-B849-A1A1-3FB05D9A8EEA}"/>
    </a:ext>
  </a:extLst>
</a:theme>
</file>

<file path=ppt/theme/theme2.xml><?xml version="1.0" encoding="utf-8"?>
<a:theme xmlns:a="http://schemas.openxmlformats.org/drawingml/2006/main" name="4_Custom Design">
  <a:themeElements>
    <a:clrScheme name="Pragma">
      <a:dk1>
        <a:srgbClr val="204157"/>
      </a:dk1>
      <a:lt1>
        <a:srgbClr val="FFFFFF"/>
      </a:lt1>
      <a:dk2>
        <a:srgbClr val="51ACE1"/>
      </a:dk2>
      <a:lt2>
        <a:srgbClr val="EFEFEF"/>
      </a:lt2>
      <a:accent1>
        <a:srgbClr val="51ACE1"/>
      </a:accent1>
      <a:accent2>
        <a:srgbClr val="EF7C00"/>
      </a:accent2>
      <a:accent3>
        <a:srgbClr val="204157"/>
      </a:accent3>
      <a:accent4>
        <a:srgbClr val="56575E"/>
      </a:accent4>
      <a:accent5>
        <a:srgbClr val="AAABB3"/>
      </a:accent5>
      <a:accent6>
        <a:srgbClr val="70AD47"/>
      </a:accent6>
      <a:hlink>
        <a:srgbClr val="51ACE1"/>
      </a:hlink>
      <a:folHlink>
        <a:srgbClr val="EF7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Pragma">
      <a:dk1>
        <a:srgbClr val="204157"/>
      </a:dk1>
      <a:lt1>
        <a:srgbClr val="FFFFFF"/>
      </a:lt1>
      <a:dk2>
        <a:srgbClr val="51ACE1"/>
      </a:dk2>
      <a:lt2>
        <a:srgbClr val="EFEFEF"/>
      </a:lt2>
      <a:accent1>
        <a:srgbClr val="51ACE1"/>
      </a:accent1>
      <a:accent2>
        <a:srgbClr val="EF7C00"/>
      </a:accent2>
      <a:accent3>
        <a:srgbClr val="204157"/>
      </a:accent3>
      <a:accent4>
        <a:srgbClr val="56575E"/>
      </a:accent4>
      <a:accent5>
        <a:srgbClr val="AAABB3"/>
      </a:accent5>
      <a:accent6>
        <a:srgbClr val="70AD47"/>
      </a:accent6>
      <a:hlink>
        <a:srgbClr val="51ACE1"/>
      </a:hlink>
      <a:folHlink>
        <a:srgbClr val="EF7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8C16C09178C949A179E1DC8C7410D7" ma:contentTypeVersion="15" ma:contentTypeDescription="Create a new document." ma:contentTypeScope="" ma:versionID="f41e205f17770760c2d41a25d9496899">
  <xsd:schema xmlns:xsd="http://www.w3.org/2001/XMLSchema" xmlns:xs="http://www.w3.org/2001/XMLSchema" xmlns:p="http://schemas.microsoft.com/office/2006/metadata/properties" xmlns:ns2="b809c54a-47a3-4bf5-b9f0-ff7aac01527d" xmlns:ns3="a5c5328b-745e-441b-81f6-a61ce4e5be01" targetNamespace="http://schemas.microsoft.com/office/2006/metadata/properties" ma:root="true" ma:fieldsID="367c33e3d57edd611beb78100b591493" ns2:_="" ns3:_="">
    <xsd:import namespace="b809c54a-47a3-4bf5-b9f0-ff7aac01527d"/>
    <xsd:import namespace="a5c5328b-745e-441b-81f6-a61ce4e5be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09c54a-47a3-4bf5-b9f0-ff7aac0152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a0e3541-bc09-4174-b759-d524a28031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c5328b-745e-441b-81f6-a61ce4e5be0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1bdb606-5a84-4048-ae47-e0282e46b685}" ma:internalName="TaxCatchAll" ma:showField="CatchAllData" ma:web="a5c5328b-745e-441b-81f6-a61ce4e5be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809c54a-47a3-4bf5-b9f0-ff7aac01527d">
      <Terms xmlns="http://schemas.microsoft.com/office/infopath/2007/PartnerControls"/>
    </lcf76f155ced4ddcb4097134ff3c332f>
    <TaxCatchAll xmlns="a5c5328b-745e-441b-81f6-a61ce4e5be01" xsi:nil="true"/>
  </documentManagement>
</p:properties>
</file>

<file path=customXml/itemProps1.xml><?xml version="1.0" encoding="utf-8"?>
<ds:datastoreItem xmlns:ds="http://schemas.openxmlformats.org/officeDocument/2006/customXml" ds:itemID="{D92F7A59-81E8-4A68-825A-658844A00677}"/>
</file>

<file path=customXml/itemProps2.xml><?xml version="1.0" encoding="utf-8"?>
<ds:datastoreItem xmlns:ds="http://schemas.openxmlformats.org/officeDocument/2006/customXml" ds:itemID="{EB537BCC-637B-4BC5-9A30-48E914C13F4F}">
  <ds:schemaRefs>
    <ds:schemaRef ds:uri="http://schemas.microsoft.com/sharepoint/v3/contenttype/forms"/>
  </ds:schemaRefs>
</ds:datastoreItem>
</file>

<file path=customXml/itemProps3.xml><?xml version="1.0" encoding="utf-8"?>
<ds:datastoreItem xmlns:ds="http://schemas.openxmlformats.org/officeDocument/2006/customXml" ds:itemID="{B3138A39-B9D6-4FBD-99D9-45133548B487}">
  <ds:schemaRefs>
    <ds:schemaRef ds:uri="5263194a-13ff-48a4-9e3a-a5e3d02d1dcb"/>
    <ds:schemaRef ds:uri="72211cd1-6d33-4c92-9468-6af4b2bae3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Pragma Template master_2</Template>
  <TotalTime>134</TotalTime>
  <Words>559</Words>
  <Application>Microsoft Office PowerPoint</Application>
  <PresentationFormat>Custom</PresentationFormat>
  <Paragraphs>69</Paragraphs>
  <Slides>11</Slides>
  <Notes>11</Notes>
  <HiddenSlides>0</HiddenSlides>
  <MMClips>11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Calibri Light</vt:lpstr>
      <vt:lpstr>Roboto</vt:lpstr>
      <vt:lpstr>Source Sans Pro</vt:lpstr>
      <vt:lpstr>Times New Roman</vt:lpstr>
      <vt:lpstr>Pragma Template master_2.3</vt:lpstr>
      <vt:lpstr>4_Custom Design</vt:lpstr>
      <vt:lpstr>5_Custom Design</vt:lpstr>
      <vt:lpstr>Billing Portal</vt:lpstr>
      <vt:lpstr>Access to the Billing Portal </vt:lpstr>
      <vt:lpstr>Access to the Billing Portal </vt:lpstr>
      <vt:lpstr>Billing Portal </vt:lpstr>
      <vt:lpstr>Access to the Billing Portal </vt:lpstr>
      <vt:lpstr>Billing Portal </vt:lpstr>
      <vt:lpstr>Billing Portal </vt:lpstr>
      <vt:lpstr>Billing Portal </vt:lpstr>
      <vt:lpstr>Billing Portal </vt:lpstr>
      <vt:lpstr>Billing Portal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Green</dc:creator>
  <cp:lastModifiedBy>Jolene Larter</cp:lastModifiedBy>
  <cp:revision>2</cp:revision>
  <dcterms:created xsi:type="dcterms:W3CDTF">2021-09-20T09:23:25Z</dcterms:created>
  <dcterms:modified xsi:type="dcterms:W3CDTF">2023-06-27T13:14:29Z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0x010100458C16C09178C949A179E1DC8C7410D7</vt:lpwstr>
  </property>
</Properties>
</file>