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62" r:id="rId5"/>
    <p:sldMasterId id="2147483671" r:id="rId6"/>
  </p:sldMasterIdLst>
  <p:sldIdLst>
    <p:sldId id="256" r:id="rId7"/>
    <p:sldId id="260" r:id="rId8"/>
    <p:sldId id="261" r:id="rId9"/>
    <p:sldId id="262"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782B"/>
    <a:srgbClr val="CE6E33"/>
    <a:srgbClr val="F2F2F2"/>
    <a:srgbClr val="BFBF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529"/>
    <p:restoredTop sz="95588"/>
  </p:normalViewPr>
  <p:slideViewPr>
    <p:cSldViewPr snapToGrid="0" snapToObjects="1">
      <p:cViewPr varScale="1">
        <p:scale>
          <a:sx n="114" d="100"/>
          <a:sy n="114" d="100"/>
        </p:scale>
        <p:origin x="2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AF1AF-CBE4-4F7D-A55C-31010D38F5B3}"/>
              </a:ext>
            </a:extLst>
          </p:cNvPr>
          <p:cNvSpPr>
            <a:spLocks noGrp="1"/>
          </p:cNvSpPr>
          <p:nvPr>
            <p:ph type="ctrTitle"/>
          </p:nvPr>
        </p:nvSpPr>
        <p:spPr>
          <a:xfrm>
            <a:off x="1524540" y="1122847"/>
            <a:ext cx="9142920" cy="2386768"/>
          </a:xfrm>
          <a:prstGeom prst="rect">
            <a:avLst/>
          </a:prstGeom>
        </p:spPr>
        <p:txBody>
          <a:bodyPr anchor="b"/>
          <a:lstStyle>
            <a:lvl1pPr algn="ctr">
              <a:defRPr sz="5441"/>
            </a:lvl1pPr>
          </a:lstStyle>
          <a:p>
            <a:r>
              <a:rPr lang="en-GB"/>
              <a:t>Click to edit Master title style</a:t>
            </a:r>
          </a:p>
        </p:txBody>
      </p:sp>
      <p:sp>
        <p:nvSpPr>
          <p:cNvPr id="3" name="Subtitle 2">
            <a:extLst>
              <a:ext uri="{FF2B5EF4-FFF2-40B4-BE49-F238E27FC236}">
                <a16:creationId xmlns:a16="http://schemas.microsoft.com/office/drawing/2014/main" id="{297561EC-4A7F-4B61-95F3-EF743491468C}"/>
              </a:ext>
            </a:extLst>
          </p:cNvPr>
          <p:cNvSpPr>
            <a:spLocks noGrp="1"/>
          </p:cNvSpPr>
          <p:nvPr>
            <p:ph type="subTitle" idx="1"/>
          </p:nvPr>
        </p:nvSpPr>
        <p:spPr>
          <a:xfrm>
            <a:off x="1524540" y="3601746"/>
            <a:ext cx="9142920" cy="1655479"/>
          </a:xfrm>
          <a:prstGeom prst="rect">
            <a:avLst/>
          </a:prstGeom>
        </p:spPr>
        <p:txBody>
          <a:bodyPr/>
          <a:lstStyle>
            <a:lvl1pPr marL="0" indent="0" algn="ctr">
              <a:buNone/>
              <a:defRPr sz="2176"/>
            </a:lvl1pPr>
            <a:lvl2pPr marL="414589" indent="0" algn="ctr">
              <a:buNone/>
              <a:defRPr sz="1814"/>
            </a:lvl2pPr>
            <a:lvl3pPr marL="829178" indent="0" algn="ctr">
              <a:buNone/>
              <a:defRPr sz="1632"/>
            </a:lvl3pPr>
            <a:lvl4pPr marL="1243767" indent="0" algn="ctr">
              <a:buNone/>
              <a:defRPr sz="1451"/>
            </a:lvl4pPr>
            <a:lvl5pPr marL="1658356" indent="0" algn="ctr">
              <a:buNone/>
              <a:defRPr sz="1451"/>
            </a:lvl5pPr>
            <a:lvl6pPr marL="2072945" indent="0" algn="ctr">
              <a:buNone/>
              <a:defRPr sz="1451"/>
            </a:lvl6pPr>
            <a:lvl7pPr marL="2487534" indent="0" algn="ctr">
              <a:buNone/>
              <a:defRPr sz="1451"/>
            </a:lvl7pPr>
            <a:lvl8pPr marL="2902123" indent="0" algn="ctr">
              <a:buNone/>
              <a:defRPr sz="1451"/>
            </a:lvl8pPr>
            <a:lvl9pPr marL="3316712" indent="0" algn="ctr">
              <a:buNone/>
              <a:defRPr sz="1451"/>
            </a:lvl9pPr>
          </a:lstStyle>
          <a:p>
            <a:r>
              <a:rPr lang="en-GB"/>
              <a:t>Click to edit Master subtitle style</a:t>
            </a:r>
          </a:p>
        </p:txBody>
      </p:sp>
    </p:spTree>
    <p:extLst>
      <p:ext uri="{BB962C8B-B14F-4D97-AF65-F5344CB8AC3E}">
        <p14:creationId xmlns:p14="http://schemas.microsoft.com/office/powerpoint/2010/main" val="1430283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ver 2">
    <p:spTree>
      <p:nvGrpSpPr>
        <p:cNvPr id="1" name=""/>
        <p:cNvGrpSpPr/>
        <p:nvPr/>
      </p:nvGrpSpPr>
      <p:grpSpPr>
        <a:xfrm>
          <a:off x="0" y="0"/>
          <a:ext cx="0" cy="0"/>
          <a:chOff x="0" y="0"/>
          <a:chExt cx="0" cy="0"/>
        </a:xfrm>
      </p:grpSpPr>
      <p:sp>
        <p:nvSpPr>
          <p:cNvPr id="2" name="Title 1"/>
          <p:cNvSpPr>
            <a:spLocks noGrp="1"/>
          </p:cNvSpPr>
          <p:nvPr>
            <p:ph type="ctrTitle"/>
          </p:nvPr>
        </p:nvSpPr>
        <p:spPr>
          <a:xfrm>
            <a:off x="2623486" y="2559328"/>
            <a:ext cx="7793219" cy="1341854"/>
          </a:xfrm>
        </p:spPr>
        <p:txBody>
          <a:bodyPr/>
          <a:lstStyle>
            <a:lvl1pPr>
              <a:defRPr sz="4897">
                <a:solidFill>
                  <a:schemeClr val="bg1"/>
                </a:solidFill>
              </a:defRPr>
            </a:lvl1pPr>
          </a:lstStyle>
          <a:p>
            <a:r>
              <a:rPr lang="en-GB"/>
              <a:t>Click to edit Master title style</a:t>
            </a:r>
            <a:endParaRPr lang="en-US" dirty="0"/>
          </a:p>
        </p:txBody>
      </p:sp>
      <p:sp>
        <p:nvSpPr>
          <p:cNvPr id="3" name="Subtitle 2"/>
          <p:cNvSpPr>
            <a:spLocks noGrp="1"/>
          </p:cNvSpPr>
          <p:nvPr>
            <p:ph type="subTitle" idx="1"/>
          </p:nvPr>
        </p:nvSpPr>
        <p:spPr>
          <a:xfrm>
            <a:off x="2618687" y="2062548"/>
            <a:ext cx="7760540" cy="496778"/>
          </a:xfrm>
        </p:spPr>
        <p:txBody>
          <a:bodyPr/>
          <a:lstStyle>
            <a:lvl1pPr marL="0" indent="0" algn="l">
              <a:buNone/>
              <a:defRPr sz="3264">
                <a:solidFill>
                  <a:schemeClr val="bg1">
                    <a:lumMod val="85000"/>
                  </a:schemeClr>
                </a:solidFill>
              </a:defRPr>
            </a:lvl1pPr>
            <a:lvl2pPr marL="457002" indent="0" algn="ctr">
              <a:buNone/>
              <a:defRPr>
                <a:solidFill>
                  <a:schemeClr val="tx1">
                    <a:tint val="75000"/>
                  </a:schemeClr>
                </a:solidFill>
              </a:defRPr>
            </a:lvl2pPr>
            <a:lvl3pPr marL="914003" indent="0" algn="ctr">
              <a:buNone/>
              <a:defRPr>
                <a:solidFill>
                  <a:schemeClr val="tx1">
                    <a:tint val="75000"/>
                  </a:schemeClr>
                </a:solidFill>
              </a:defRPr>
            </a:lvl3pPr>
            <a:lvl4pPr marL="1371005" indent="0" algn="ctr">
              <a:buNone/>
              <a:defRPr>
                <a:solidFill>
                  <a:schemeClr val="tx1">
                    <a:tint val="75000"/>
                  </a:schemeClr>
                </a:solidFill>
              </a:defRPr>
            </a:lvl4pPr>
            <a:lvl5pPr marL="1828005" indent="0" algn="ctr">
              <a:buNone/>
              <a:defRPr>
                <a:solidFill>
                  <a:schemeClr val="tx1">
                    <a:tint val="75000"/>
                  </a:schemeClr>
                </a:solidFill>
              </a:defRPr>
            </a:lvl5pPr>
            <a:lvl6pPr marL="2285007" indent="0" algn="ctr">
              <a:buNone/>
              <a:defRPr>
                <a:solidFill>
                  <a:schemeClr val="tx1">
                    <a:tint val="75000"/>
                  </a:schemeClr>
                </a:solidFill>
              </a:defRPr>
            </a:lvl6pPr>
            <a:lvl7pPr marL="2742008" indent="0" algn="ctr">
              <a:buNone/>
              <a:defRPr>
                <a:solidFill>
                  <a:schemeClr val="tx1">
                    <a:tint val="75000"/>
                  </a:schemeClr>
                </a:solidFill>
              </a:defRPr>
            </a:lvl7pPr>
            <a:lvl8pPr marL="3199010" indent="0" algn="ctr">
              <a:buNone/>
              <a:defRPr>
                <a:solidFill>
                  <a:schemeClr val="tx1">
                    <a:tint val="75000"/>
                  </a:schemeClr>
                </a:solidFill>
              </a:defRPr>
            </a:lvl8pPr>
            <a:lvl9pPr marL="3656011" indent="0" algn="ctr">
              <a:buNone/>
              <a:defRPr>
                <a:solidFill>
                  <a:schemeClr val="tx1">
                    <a:tint val="75000"/>
                  </a:schemeClr>
                </a:solidFill>
              </a:defRPr>
            </a:lvl9pPr>
          </a:lstStyle>
          <a:p>
            <a:r>
              <a:rPr lang="en-GB"/>
              <a:t>Click to edit Master subtitle style</a:t>
            </a:r>
            <a:endParaRPr lang="en-GB" dirty="0"/>
          </a:p>
        </p:txBody>
      </p:sp>
    </p:spTree>
    <p:extLst>
      <p:ext uri="{BB962C8B-B14F-4D97-AF65-F5344CB8AC3E}">
        <p14:creationId xmlns:p14="http://schemas.microsoft.com/office/powerpoint/2010/main" val="2672487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7" name="Line 5"/>
          <p:cNvSpPr>
            <a:spLocks noChangeShapeType="1"/>
          </p:cNvSpPr>
          <p:nvPr/>
        </p:nvSpPr>
        <p:spPr bwMode="auto">
          <a:xfrm>
            <a:off x="6640204" y="2595337"/>
            <a:ext cx="1920" cy="816223"/>
          </a:xfrm>
          <a:prstGeom prst="line">
            <a:avLst/>
          </a:prstGeom>
          <a:noFill/>
          <a:ln w="9525">
            <a:solidFill>
              <a:srgbClr val="FFFFFF"/>
            </a:solidFill>
            <a:round/>
            <a:headEnd/>
            <a:tailEnd/>
          </a:ln>
          <a:effectLst/>
          <a:extLst>
            <a:ext uri="{909E8E84-426E-40dd-AFC4-6F175D3DCCD1}">
              <a14:hiddenFill xmlns:mc="http://schemas.openxmlformats.org/markup-compatibility/2006" xmlns:mv="urn:schemas-microsoft-com:mac:vml" xmlns="" xmlns:a14="http://schemas.microsoft.com/office/drawing/2010/main">
                <a:noFill/>
              </a14:hiddenFill>
            </a:ext>
            <a:ext uri="{AF507438-7753-43e0-B8FC-AC1667EBCBE1}">
              <a14:hiddenEffects xmlns:mc="http://schemas.openxmlformats.org/markup-compatibility/2006" xmlns:mv="urn:schemas-microsoft-com:mac:vml" xmlns="" xmlns:a14="http://schemas.microsoft.com/office/drawing/2010/main">
                <a:effectLst>
                  <a:outerShdw blurRad="63500" dist="38099" dir="2700000" algn="ctr" rotWithShape="0">
                    <a:srgbClr val="000000">
                      <a:alpha val="74998"/>
                    </a:srgbClr>
                  </a:outerShdw>
                </a:effectLst>
              </a14:hiddenEffects>
            </a:ext>
          </a:extLst>
        </p:spPr>
        <p:txBody>
          <a:bodyPr/>
          <a:lstStyle/>
          <a:p>
            <a:pPr defTabSz="457002" fontAlgn="auto">
              <a:spcBef>
                <a:spcPts val="0"/>
              </a:spcBef>
              <a:spcAft>
                <a:spcPts val="0"/>
              </a:spcAft>
              <a:defRPr/>
            </a:pPr>
            <a:endParaRPr lang="en-US" sz="1814" dirty="0">
              <a:latin typeface="+mn-lt"/>
              <a:ea typeface="+mn-ea"/>
            </a:endParaRPr>
          </a:p>
        </p:txBody>
      </p:sp>
      <p:sp>
        <p:nvSpPr>
          <p:cNvPr id="2" name="Title 1"/>
          <p:cNvSpPr>
            <a:spLocks noGrp="1"/>
          </p:cNvSpPr>
          <p:nvPr>
            <p:ph type="ctrTitle"/>
          </p:nvPr>
        </p:nvSpPr>
        <p:spPr>
          <a:xfrm>
            <a:off x="2586008" y="2623756"/>
            <a:ext cx="3871270" cy="787804"/>
          </a:xfrm>
        </p:spPr>
        <p:txBody>
          <a:bodyPr>
            <a:normAutofit/>
          </a:bodyPr>
          <a:lstStyle>
            <a:lvl1pPr>
              <a:defRPr sz="4262">
                <a:solidFill>
                  <a:schemeClr val="bg1"/>
                </a:solidFill>
              </a:defRPr>
            </a:lvl1pPr>
          </a:lstStyle>
          <a:p>
            <a:r>
              <a:rPr lang="en-GB"/>
              <a:t>Click to edit Master title style</a:t>
            </a:r>
            <a:endParaRPr lang="en-GB" dirty="0"/>
          </a:p>
        </p:txBody>
      </p:sp>
      <p:sp>
        <p:nvSpPr>
          <p:cNvPr id="6" name="Text Placeholder 5"/>
          <p:cNvSpPr>
            <a:spLocks noGrp="1"/>
          </p:cNvSpPr>
          <p:nvPr>
            <p:ph type="body" sz="quarter" idx="10" hasCustomPrompt="1"/>
          </p:nvPr>
        </p:nvSpPr>
        <p:spPr>
          <a:xfrm>
            <a:off x="7033914" y="2758328"/>
            <a:ext cx="3865437" cy="754322"/>
          </a:xfrm>
        </p:spPr>
        <p:txBody>
          <a:bodyPr/>
          <a:lstStyle>
            <a:lvl1pPr>
              <a:defRPr sz="3264" baseline="0">
                <a:solidFill>
                  <a:srgbClr val="FFFFFF"/>
                </a:solidFill>
              </a:defRPr>
            </a:lvl1pPr>
          </a:lstStyle>
          <a:p>
            <a:r>
              <a:rPr lang="en-GB" dirty="0"/>
              <a:t>Click to add subtitle</a:t>
            </a:r>
          </a:p>
        </p:txBody>
      </p:sp>
    </p:spTree>
    <p:extLst>
      <p:ext uri="{BB962C8B-B14F-4D97-AF65-F5344CB8AC3E}">
        <p14:creationId xmlns:p14="http://schemas.microsoft.com/office/powerpoint/2010/main" val="986285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_2">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1279124" y="1431274"/>
            <a:ext cx="9508915" cy="3900984"/>
          </a:xfrm>
          <a:prstGeom prst="rect">
            <a:avLst/>
          </a:prstGeom>
        </p:spPr>
        <p:txBody>
          <a:bodyPr vert="horz"/>
          <a:lstStyle>
            <a:lvl1pPr marL="342751" indent="-342751">
              <a:buClr>
                <a:srgbClr val="EF7D00"/>
              </a:buClr>
              <a:buFont typeface="Arial"/>
              <a:buChar char="•"/>
              <a:defRPr sz="1632">
                <a:solidFill>
                  <a:srgbClr val="56575F"/>
                </a:solidFill>
              </a:defRPr>
            </a:lvl1pPr>
            <a:lvl2pPr marL="742627" indent="-285626">
              <a:buClr>
                <a:srgbClr val="EF7D00"/>
              </a:buClr>
              <a:buFont typeface="Arial"/>
              <a:buChar char="•"/>
              <a:defRPr sz="1632">
                <a:solidFill>
                  <a:srgbClr val="56575F"/>
                </a:solidFill>
              </a:defRPr>
            </a:lvl2pPr>
            <a:lvl3pPr marL="1142504" indent="-228501">
              <a:buClr>
                <a:srgbClr val="EF7D00"/>
              </a:buClr>
              <a:buFont typeface="Arial"/>
              <a:buChar char="•"/>
              <a:defRPr sz="1632">
                <a:solidFill>
                  <a:srgbClr val="56575F"/>
                </a:solidFill>
              </a:defRPr>
            </a:lvl3pPr>
            <a:lvl4pPr marL="1599505" indent="-228501">
              <a:buClr>
                <a:srgbClr val="EF7D00"/>
              </a:buClr>
              <a:buFont typeface="Arial"/>
              <a:buChar char="•"/>
              <a:defRPr sz="1632">
                <a:solidFill>
                  <a:srgbClr val="56575F"/>
                </a:solidFill>
              </a:defRPr>
            </a:lvl4pPr>
            <a:lvl5pPr marL="2056506" indent="-228501">
              <a:buClr>
                <a:srgbClr val="EF7D00"/>
              </a:buClr>
              <a:buFont typeface="Arial"/>
              <a:buChar char="•"/>
              <a:defRPr sz="1632">
                <a:solidFill>
                  <a:srgbClr val="56575F"/>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0" name="Title 9"/>
          <p:cNvSpPr>
            <a:spLocks noGrp="1"/>
          </p:cNvSpPr>
          <p:nvPr>
            <p:ph type="title"/>
          </p:nvPr>
        </p:nvSpPr>
        <p:spPr>
          <a:xfrm>
            <a:off x="553135" y="288275"/>
            <a:ext cx="10974337" cy="511776"/>
          </a:xfrm>
          <a:prstGeom prst="rect">
            <a:avLst/>
          </a:prstGeom>
        </p:spPr>
        <p:txBody>
          <a:bodyPr vert="horz"/>
          <a:lstStyle>
            <a:lvl1pPr algn="l">
              <a:defRPr sz="2176" b="1"/>
            </a:lvl1pPr>
          </a:lstStyle>
          <a:p>
            <a:r>
              <a:rPr lang="en-GB" altLang="ja-JP"/>
              <a:t>Click to edit Master title style</a:t>
            </a:r>
            <a:endParaRPr lang="ja-JP" altLang="en-US" dirty="0"/>
          </a:p>
        </p:txBody>
      </p:sp>
    </p:spTree>
    <p:extLst>
      <p:ext uri="{BB962C8B-B14F-4D97-AF65-F5344CB8AC3E}">
        <p14:creationId xmlns:p14="http://schemas.microsoft.com/office/powerpoint/2010/main" val="2627554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_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79384" y="1431274"/>
            <a:ext cx="8534400" cy="357193"/>
          </a:xfrm>
          <a:prstGeom prst="rect">
            <a:avLst/>
          </a:prstGeom>
        </p:spPr>
        <p:txBody>
          <a:bodyPr/>
          <a:lstStyle>
            <a:lvl1pPr marL="0" indent="0" algn="l">
              <a:buNone/>
              <a:defRPr sz="1814">
                <a:solidFill>
                  <a:srgbClr val="EF7D00"/>
                </a:solidFill>
                <a:latin typeface="Arial"/>
                <a:cs typeface="Arial"/>
              </a:defRPr>
            </a:lvl1pPr>
            <a:lvl2pPr marL="456955" indent="0" algn="ctr">
              <a:buNone/>
              <a:defRPr>
                <a:solidFill>
                  <a:schemeClr val="tx1">
                    <a:tint val="75000"/>
                  </a:schemeClr>
                </a:solidFill>
              </a:defRPr>
            </a:lvl2pPr>
            <a:lvl3pPr marL="913907" indent="0" algn="ctr">
              <a:buNone/>
              <a:defRPr>
                <a:solidFill>
                  <a:schemeClr val="tx1">
                    <a:tint val="75000"/>
                  </a:schemeClr>
                </a:solidFill>
              </a:defRPr>
            </a:lvl3pPr>
            <a:lvl4pPr marL="1370862" indent="0" algn="ctr">
              <a:buNone/>
              <a:defRPr>
                <a:solidFill>
                  <a:schemeClr val="tx1">
                    <a:tint val="75000"/>
                  </a:schemeClr>
                </a:solidFill>
              </a:defRPr>
            </a:lvl4pPr>
            <a:lvl5pPr marL="1827816" indent="0" algn="ctr">
              <a:buNone/>
              <a:defRPr>
                <a:solidFill>
                  <a:schemeClr val="tx1">
                    <a:tint val="75000"/>
                  </a:schemeClr>
                </a:solidFill>
              </a:defRPr>
            </a:lvl5pPr>
            <a:lvl6pPr marL="2284771" indent="0" algn="ctr">
              <a:buNone/>
              <a:defRPr>
                <a:solidFill>
                  <a:schemeClr val="tx1">
                    <a:tint val="75000"/>
                  </a:schemeClr>
                </a:solidFill>
              </a:defRPr>
            </a:lvl6pPr>
            <a:lvl7pPr marL="2741723" indent="0" algn="ctr">
              <a:buNone/>
              <a:defRPr>
                <a:solidFill>
                  <a:schemeClr val="tx1">
                    <a:tint val="75000"/>
                  </a:schemeClr>
                </a:solidFill>
              </a:defRPr>
            </a:lvl7pPr>
            <a:lvl8pPr marL="3198678" indent="0" algn="ctr">
              <a:buNone/>
              <a:defRPr>
                <a:solidFill>
                  <a:schemeClr val="tx1">
                    <a:tint val="75000"/>
                  </a:schemeClr>
                </a:solidFill>
              </a:defRPr>
            </a:lvl8pPr>
            <a:lvl9pPr marL="3655632" indent="0" algn="ctr">
              <a:buNone/>
              <a:defRPr>
                <a:solidFill>
                  <a:schemeClr val="tx1">
                    <a:tint val="75000"/>
                  </a:schemeClr>
                </a:solidFill>
              </a:defRPr>
            </a:lvl9pPr>
          </a:lstStyle>
          <a:p>
            <a:r>
              <a:rPr lang="en-GB"/>
              <a:t>Click to edit Master subtitle style</a:t>
            </a:r>
            <a:endParaRPr lang="en-US" dirty="0"/>
          </a:p>
        </p:txBody>
      </p:sp>
      <p:sp>
        <p:nvSpPr>
          <p:cNvPr id="6" name="Text Placeholder 5"/>
          <p:cNvSpPr>
            <a:spLocks noGrp="1"/>
          </p:cNvSpPr>
          <p:nvPr>
            <p:ph type="body" sz="quarter" idx="11"/>
          </p:nvPr>
        </p:nvSpPr>
        <p:spPr>
          <a:xfrm>
            <a:off x="1279124" y="1871451"/>
            <a:ext cx="9578057" cy="3384267"/>
          </a:xfrm>
          <a:prstGeom prst="rect">
            <a:avLst/>
          </a:prstGeom>
        </p:spPr>
        <p:txBody>
          <a:bodyPr vert="horz"/>
          <a:lstStyle>
            <a:lvl1pPr marL="342751" indent="-342751">
              <a:buClr>
                <a:srgbClr val="EF7D00"/>
              </a:buClr>
              <a:buFont typeface="Arial"/>
              <a:buChar char="•"/>
              <a:defRPr sz="1632">
                <a:solidFill>
                  <a:srgbClr val="56575F"/>
                </a:solidFill>
              </a:defRPr>
            </a:lvl1pPr>
            <a:lvl2pPr marL="742627" indent="-285626">
              <a:buClr>
                <a:srgbClr val="EF7D00"/>
              </a:buClr>
              <a:buFont typeface="Arial"/>
              <a:buChar char="•"/>
              <a:defRPr sz="1632">
                <a:solidFill>
                  <a:srgbClr val="56575F"/>
                </a:solidFill>
              </a:defRPr>
            </a:lvl2pPr>
            <a:lvl3pPr marL="1142504" indent="-228501">
              <a:buClr>
                <a:srgbClr val="EF7D00"/>
              </a:buClr>
              <a:buFont typeface="Arial"/>
              <a:buChar char="•"/>
              <a:defRPr sz="1632">
                <a:solidFill>
                  <a:srgbClr val="56575F"/>
                </a:solidFill>
              </a:defRPr>
            </a:lvl3pPr>
            <a:lvl4pPr marL="1599505" indent="-228501">
              <a:buClr>
                <a:srgbClr val="EF7D00"/>
              </a:buClr>
              <a:buFont typeface="Arial"/>
              <a:buChar char="•"/>
              <a:defRPr sz="1632">
                <a:solidFill>
                  <a:srgbClr val="56575F"/>
                </a:solidFill>
              </a:defRPr>
            </a:lvl4pPr>
            <a:lvl5pPr marL="2056506" indent="-228501">
              <a:buClr>
                <a:srgbClr val="EF7D00"/>
              </a:buClr>
              <a:buFont typeface="Arial"/>
              <a:buChar char="•"/>
              <a:defRPr sz="1632">
                <a:solidFill>
                  <a:srgbClr val="56575F"/>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itle 9"/>
          <p:cNvSpPr>
            <a:spLocks noGrp="1"/>
          </p:cNvSpPr>
          <p:nvPr>
            <p:ph type="title"/>
          </p:nvPr>
        </p:nvSpPr>
        <p:spPr>
          <a:xfrm>
            <a:off x="553135" y="288275"/>
            <a:ext cx="10974337" cy="511776"/>
          </a:xfrm>
          <a:prstGeom prst="rect">
            <a:avLst/>
          </a:prstGeom>
        </p:spPr>
        <p:txBody>
          <a:bodyPr vert="horz"/>
          <a:lstStyle>
            <a:lvl1pPr algn="l">
              <a:defRPr sz="2176" b="1"/>
            </a:lvl1pPr>
          </a:lstStyle>
          <a:p>
            <a:r>
              <a:rPr lang="en-GB" altLang="ja-JP"/>
              <a:t>Click to edit Master title style</a:t>
            </a:r>
            <a:endParaRPr lang="ja-JP" altLang="en-US" dirty="0"/>
          </a:p>
        </p:txBody>
      </p:sp>
    </p:spTree>
    <p:extLst>
      <p:ext uri="{BB962C8B-B14F-4D97-AF65-F5344CB8AC3E}">
        <p14:creationId xmlns:p14="http://schemas.microsoft.com/office/powerpoint/2010/main" val="641157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ey box Subhead Content">
    <p:spTree>
      <p:nvGrpSpPr>
        <p:cNvPr id="1" name=""/>
        <p:cNvGrpSpPr/>
        <p:nvPr/>
      </p:nvGrpSpPr>
      <p:grpSpPr>
        <a:xfrm>
          <a:off x="0" y="0"/>
          <a:ext cx="0" cy="0"/>
          <a:chOff x="0" y="0"/>
          <a:chExt cx="0" cy="0"/>
        </a:xfrm>
      </p:grpSpPr>
      <p:sp>
        <p:nvSpPr>
          <p:cNvPr id="8" name="Rounded Rectangle 7"/>
          <p:cNvSpPr/>
          <p:nvPr/>
        </p:nvSpPr>
        <p:spPr>
          <a:xfrm>
            <a:off x="1060174" y="1468337"/>
            <a:ext cx="5085762" cy="1076781"/>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002" fontAlgn="auto">
              <a:spcBef>
                <a:spcPts val="0"/>
              </a:spcBef>
              <a:spcAft>
                <a:spcPts val="0"/>
              </a:spcAft>
              <a:defRPr/>
            </a:pPr>
            <a:endParaRPr lang="en-US" sz="1814" dirty="0"/>
          </a:p>
        </p:txBody>
      </p:sp>
      <p:sp>
        <p:nvSpPr>
          <p:cNvPr id="3" name="Subtitle 2"/>
          <p:cNvSpPr>
            <a:spLocks noGrp="1"/>
          </p:cNvSpPr>
          <p:nvPr>
            <p:ph type="subTitle" idx="1"/>
          </p:nvPr>
        </p:nvSpPr>
        <p:spPr>
          <a:xfrm>
            <a:off x="2700341" y="1548952"/>
            <a:ext cx="3205431" cy="899717"/>
          </a:xfrm>
          <a:prstGeom prst="rect">
            <a:avLst/>
          </a:prstGeom>
        </p:spPr>
        <p:txBody>
          <a:bodyPr/>
          <a:lstStyle>
            <a:lvl1pPr marL="0" indent="0" algn="l">
              <a:buNone/>
              <a:defRPr sz="1814">
                <a:solidFill>
                  <a:srgbClr val="56575F"/>
                </a:solidFill>
                <a:latin typeface="Arial"/>
                <a:cs typeface="Arial"/>
              </a:defRPr>
            </a:lvl1pPr>
            <a:lvl2pPr marL="456955" indent="0" algn="ctr">
              <a:buNone/>
              <a:defRPr>
                <a:solidFill>
                  <a:schemeClr val="tx1">
                    <a:tint val="75000"/>
                  </a:schemeClr>
                </a:solidFill>
              </a:defRPr>
            </a:lvl2pPr>
            <a:lvl3pPr marL="913907" indent="0" algn="ctr">
              <a:buNone/>
              <a:defRPr>
                <a:solidFill>
                  <a:schemeClr val="tx1">
                    <a:tint val="75000"/>
                  </a:schemeClr>
                </a:solidFill>
              </a:defRPr>
            </a:lvl3pPr>
            <a:lvl4pPr marL="1370862" indent="0" algn="ctr">
              <a:buNone/>
              <a:defRPr>
                <a:solidFill>
                  <a:schemeClr val="tx1">
                    <a:tint val="75000"/>
                  </a:schemeClr>
                </a:solidFill>
              </a:defRPr>
            </a:lvl4pPr>
            <a:lvl5pPr marL="1827816" indent="0" algn="ctr">
              <a:buNone/>
              <a:defRPr>
                <a:solidFill>
                  <a:schemeClr val="tx1">
                    <a:tint val="75000"/>
                  </a:schemeClr>
                </a:solidFill>
              </a:defRPr>
            </a:lvl5pPr>
            <a:lvl6pPr marL="2284771" indent="0" algn="ctr">
              <a:buNone/>
              <a:defRPr>
                <a:solidFill>
                  <a:schemeClr val="tx1">
                    <a:tint val="75000"/>
                  </a:schemeClr>
                </a:solidFill>
              </a:defRPr>
            </a:lvl6pPr>
            <a:lvl7pPr marL="2741723" indent="0" algn="ctr">
              <a:buNone/>
              <a:defRPr>
                <a:solidFill>
                  <a:schemeClr val="tx1">
                    <a:tint val="75000"/>
                  </a:schemeClr>
                </a:solidFill>
              </a:defRPr>
            </a:lvl7pPr>
            <a:lvl8pPr marL="3198678" indent="0" algn="ctr">
              <a:buNone/>
              <a:defRPr>
                <a:solidFill>
                  <a:schemeClr val="tx1">
                    <a:tint val="75000"/>
                  </a:schemeClr>
                </a:solidFill>
              </a:defRPr>
            </a:lvl8pPr>
            <a:lvl9pPr marL="3655632" indent="0" algn="ctr">
              <a:buNone/>
              <a:defRPr>
                <a:solidFill>
                  <a:schemeClr val="tx1">
                    <a:tint val="75000"/>
                  </a:schemeClr>
                </a:solidFill>
              </a:defRPr>
            </a:lvl9pPr>
          </a:lstStyle>
          <a:p>
            <a:r>
              <a:rPr lang="en-GB"/>
              <a:t>Click to edit Master subtitle style</a:t>
            </a:r>
            <a:endParaRPr lang="en-US" dirty="0"/>
          </a:p>
        </p:txBody>
      </p:sp>
      <p:sp>
        <p:nvSpPr>
          <p:cNvPr id="7" name="Picture Placeholder 6"/>
          <p:cNvSpPr>
            <a:spLocks noGrp="1"/>
          </p:cNvSpPr>
          <p:nvPr>
            <p:ph type="pic" sz="quarter" idx="11"/>
          </p:nvPr>
        </p:nvSpPr>
        <p:spPr>
          <a:xfrm>
            <a:off x="1347798" y="1548952"/>
            <a:ext cx="1110110" cy="899717"/>
          </a:xfrm>
          <a:prstGeom prst="rect">
            <a:avLst/>
          </a:prstGeom>
        </p:spPr>
        <p:txBody>
          <a:bodyPr vert="horz"/>
          <a:lstStyle>
            <a:lvl1pPr marL="0" indent="0">
              <a:buNone/>
              <a:defRPr sz="1088">
                <a:solidFill>
                  <a:srgbClr val="EF7D00"/>
                </a:solidFill>
              </a:defRPr>
            </a:lvl1pPr>
          </a:lstStyle>
          <a:p>
            <a:pPr lvl="0"/>
            <a:r>
              <a:rPr lang="en-GB" noProof="0"/>
              <a:t>Click icon to add picture</a:t>
            </a:r>
            <a:endParaRPr lang="en-US" noProof="0" dirty="0"/>
          </a:p>
        </p:txBody>
      </p:sp>
      <p:sp>
        <p:nvSpPr>
          <p:cNvPr id="6" name="Text Placeholder 5"/>
          <p:cNvSpPr>
            <a:spLocks noGrp="1"/>
          </p:cNvSpPr>
          <p:nvPr>
            <p:ph type="body" sz="quarter" idx="12"/>
          </p:nvPr>
        </p:nvSpPr>
        <p:spPr>
          <a:xfrm>
            <a:off x="1279124" y="2717155"/>
            <a:ext cx="9522359" cy="2611101"/>
          </a:xfrm>
          <a:prstGeom prst="rect">
            <a:avLst/>
          </a:prstGeom>
        </p:spPr>
        <p:txBody>
          <a:bodyPr vert="horz"/>
          <a:lstStyle>
            <a:lvl1pPr marL="342751" indent="-342751">
              <a:buClr>
                <a:srgbClr val="EF7D00"/>
              </a:buClr>
              <a:buFont typeface="Arial"/>
              <a:buChar char="•"/>
              <a:defRPr sz="1632">
                <a:solidFill>
                  <a:srgbClr val="56575F"/>
                </a:solidFill>
              </a:defRPr>
            </a:lvl1pPr>
            <a:lvl2pPr marL="742627" indent="-285626">
              <a:buClr>
                <a:srgbClr val="EF7D00"/>
              </a:buClr>
              <a:buFont typeface="Arial"/>
              <a:buChar char="•"/>
              <a:defRPr sz="1632">
                <a:solidFill>
                  <a:srgbClr val="56575F"/>
                </a:solidFill>
              </a:defRPr>
            </a:lvl2pPr>
            <a:lvl3pPr marL="1142504" indent="-228501">
              <a:buClr>
                <a:srgbClr val="EF7D00"/>
              </a:buClr>
              <a:buFont typeface="Arial"/>
              <a:buChar char="•"/>
              <a:defRPr sz="1632">
                <a:solidFill>
                  <a:srgbClr val="56575F"/>
                </a:solidFill>
              </a:defRPr>
            </a:lvl3pPr>
            <a:lvl4pPr marL="1599505" indent="-228501">
              <a:buClr>
                <a:srgbClr val="EF7D00"/>
              </a:buClr>
              <a:buFont typeface="Arial"/>
              <a:buChar char="•"/>
              <a:defRPr sz="1632">
                <a:solidFill>
                  <a:srgbClr val="56575F"/>
                </a:solidFill>
              </a:defRPr>
            </a:lvl4pPr>
            <a:lvl5pPr marL="2056506" indent="-228501">
              <a:buClr>
                <a:srgbClr val="EF7D00"/>
              </a:buClr>
              <a:buFont typeface="Arial"/>
              <a:buChar char="•"/>
              <a:defRPr sz="1632">
                <a:solidFill>
                  <a:srgbClr val="56575F"/>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0" name="Title 9"/>
          <p:cNvSpPr>
            <a:spLocks noGrp="1"/>
          </p:cNvSpPr>
          <p:nvPr>
            <p:ph type="title"/>
          </p:nvPr>
        </p:nvSpPr>
        <p:spPr>
          <a:xfrm>
            <a:off x="553135" y="288275"/>
            <a:ext cx="10974337" cy="511776"/>
          </a:xfrm>
          <a:prstGeom prst="rect">
            <a:avLst/>
          </a:prstGeom>
        </p:spPr>
        <p:txBody>
          <a:bodyPr vert="horz"/>
          <a:lstStyle>
            <a:lvl1pPr algn="l">
              <a:defRPr sz="2176" b="1"/>
            </a:lvl1pPr>
          </a:lstStyle>
          <a:p>
            <a:r>
              <a:rPr lang="en-GB" altLang="ja-JP"/>
              <a:t>Click to edit Master title style</a:t>
            </a:r>
            <a:endParaRPr lang="ja-JP" altLang="en-US" dirty="0"/>
          </a:p>
        </p:txBody>
      </p:sp>
    </p:spTree>
    <p:extLst>
      <p:ext uri="{BB962C8B-B14F-4D97-AF65-F5344CB8AC3E}">
        <p14:creationId xmlns:p14="http://schemas.microsoft.com/office/powerpoint/2010/main" val="3463091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 Icon Subhead Content">
    <p:spTree>
      <p:nvGrpSpPr>
        <p:cNvPr id="1" name=""/>
        <p:cNvGrpSpPr/>
        <p:nvPr/>
      </p:nvGrpSpPr>
      <p:grpSpPr>
        <a:xfrm>
          <a:off x="0" y="0"/>
          <a:ext cx="0" cy="0"/>
          <a:chOff x="0" y="0"/>
          <a:chExt cx="0" cy="0"/>
        </a:xfrm>
      </p:grpSpPr>
      <p:sp>
        <p:nvSpPr>
          <p:cNvPr id="7" name="Picture Placeholder 6"/>
          <p:cNvSpPr>
            <a:spLocks noGrp="1"/>
          </p:cNvSpPr>
          <p:nvPr>
            <p:ph type="pic" sz="quarter" idx="11"/>
          </p:nvPr>
        </p:nvSpPr>
        <p:spPr>
          <a:xfrm>
            <a:off x="1279124" y="1128605"/>
            <a:ext cx="1110110" cy="899717"/>
          </a:xfrm>
          <a:prstGeom prst="rect">
            <a:avLst/>
          </a:prstGeom>
        </p:spPr>
        <p:txBody>
          <a:bodyPr vert="horz"/>
          <a:lstStyle>
            <a:lvl1pPr marL="0" indent="0">
              <a:buNone/>
              <a:defRPr sz="1088">
                <a:solidFill>
                  <a:srgbClr val="EF7D00"/>
                </a:solidFill>
              </a:defRPr>
            </a:lvl1pPr>
          </a:lstStyle>
          <a:p>
            <a:pPr lvl="0"/>
            <a:r>
              <a:rPr lang="en-GB" noProof="0"/>
              <a:t>Click icon to add picture</a:t>
            </a:r>
            <a:endParaRPr lang="en-US" noProof="0" dirty="0"/>
          </a:p>
        </p:txBody>
      </p:sp>
      <p:sp>
        <p:nvSpPr>
          <p:cNvPr id="4" name="Text Placeholder 3"/>
          <p:cNvSpPr>
            <a:spLocks noGrp="1"/>
          </p:cNvSpPr>
          <p:nvPr>
            <p:ph type="body" sz="quarter" idx="12"/>
          </p:nvPr>
        </p:nvSpPr>
        <p:spPr>
          <a:xfrm>
            <a:off x="1279123" y="2386769"/>
            <a:ext cx="8304696" cy="331096"/>
          </a:xfrm>
          <a:prstGeom prst="rect">
            <a:avLst/>
          </a:prstGeom>
        </p:spPr>
        <p:txBody>
          <a:bodyPr vert="horz"/>
          <a:lstStyle>
            <a:lvl1pPr marL="0" indent="0">
              <a:buNone/>
              <a:defRPr sz="1814">
                <a:solidFill>
                  <a:srgbClr val="EF7D00"/>
                </a:solidFill>
              </a:defRPr>
            </a:lvl1pPr>
            <a:lvl2pPr marL="457002" indent="0">
              <a:buNone/>
              <a:defRPr sz="1632">
                <a:solidFill>
                  <a:srgbClr val="C6093B"/>
                </a:solidFill>
              </a:defRPr>
            </a:lvl2pPr>
            <a:lvl3pPr marL="914003" indent="0">
              <a:buNone/>
              <a:defRPr sz="1632">
                <a:solidFill>
                  <a:srgbClr val="C6093B"/>
                </a:solidFill>
              </a:defRPr>
            </a:lvl3pPr>
            <a:lvl4pPr marL="1371004" indent="0">
              <a:buNone/>
              <a:defRPr sz="1632">
                <a:solidFill>
                  <a:srgbClr val="C6093B"/>
                </a:solidFill>
              </a:defRPr>
            </a:lvl4pPr>
            <a:lvl5pPr marL="1828005" indent="0">
              <a:buNone/>
              <a:defRPr sz="1632">
                <a:solidFill>
                  <a:srgbClr val="C6093B"/>
                </a:solidFill>
              </a:defRPr>
            </a:lvl5pPr>
          </a:lstStyle>
          <a:p>
            <a:pPr lvl="0"/>
            <a:r>
              <a:rPr lang="en-GB"/>
              <a:t>Click to edit Master text styles</a:t>
            </a:r>
          </a:p>
        </p:txBody>
      </p:sp>
      <p:sp>
        <p:nvSpPr>
          <p:cNvPr id="5" name="Text Placeholder 4"/>
          <p:cNvSpPr>
            <a:spLocks noGrp="1"/>
          </p:cNvSpPr>
          <p:nvPr>
            <p:ph type="body" sz="quarter" idx="13"/>
          </p:nvPr>
        </p:nvSpPr>
        <p:spPr>
          <a:xfrm>
            <a:off x="1279124" y="2725249"/>
            <a:ext cx="9522359" cy="2517713"/>
          </a:xfrm>
          <a:prstGeom prst="rect">
            <a:avLst/>
          </a:prstGeom>
        </p:spPr>
        <p:txBody>
          <a:bodyPr vert="horz"/>
          <a:lstStyle>
            <a:lvl1pPr marL="342751" indent="-342751">
              <a:buClr>
                <a:srgbClr val="EF7D00"/>
              </a:buClr>
              <a:buFont typeface="Arial"/>
              <a:buChar char="•"/>
              <a:defRPr sz="1632">
                <a:solidFill>
                  <a:srgbClr val="56575F"/>
                </a:solidFill>
              </a:defRPr>
            </a:lvl1pPr>
            <a:lvl2pPr marL="742627" indent="-285626">
              <a:buClr>
                <a:srgbClr val="EF7D00"/>
              </a:buClr>
              <a:buFont typeface="Arial"/>
              <a:buChar char="•"/>
              <a:defRPr sz="1632">
                <a:solidFill>
                  <a:srgbClr val="56575F"/>
                </a:solidFill>
              </a:defRPr>
            </a:lvl2pPr>
            <a:lvl3pPr marL="1142504" indent="-228501">
              <a:buClr>
                <a:srgbClr val="EF7D00"/>
              </a:buClr>
              <a:buFont typeface="Arial"/>
              <a:buChar char="•"/>
              <a:defRPr sz="1632">
                <a:solidFill>
                  <a:srgbClr val="56575F"/>
                </a:solidFill>
              </a:defRPr>
            </a:lvl3pPr>
            <a:lvl4pPr marL="1599505" indent="-228501">
              <a:buClr>
                <a:srgbClr val="EF7D00"/>
              </a:buClr>
              <a:buFont typeface="Arial"/>
              <a:buChar char="•"/>
              <a:defRPr sz="1632">
                <a:solidFill>
                  <a:srgbClr val="56575F"/>
                </a:solidFill>
              </a:defRPr>
            </a:lvl4pPr>
            <a:lvl5pPr marL="2056506" indent="-228501">
              <a:buClr>
                <a:srgbClr val="EF7D00"/>
              </a:buClr>
              <a:buFont typeface="Arial"/>
              <a:buChar char="•"/>
              <a:defRPr sz="1632">
                <a:solidFill>
                  <a:srgbClr val="56575F"/>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Title 9"/>
          <p:cNvSpPr>
            <a:spLocks noGrp="1"/>
          </p:cNvSpPr>
          <p:nvPr>
            <p:ph type="title"/>
          </p:nvPr>
        </p:nvSpPr>
        <p:spPr>
          <a:xfrm>
            <a:off x="553135" y="288275"/>
            <a:ext cx="10974337" cy="511776"/>
          </a:xfrm>
          <a:prstGeom prst="rect">
            <a:avLst/>
          </a:prstGeom>
        </p:spPr>
        <p:txBody>
          <a:bodyPr vert="horz"/>
          <a:lstStyle>
            <a:lvl1pPr algn="l">
              <a:defRPr sz="2176" b="1"/>
            </a:lvl1pPr>
          </a:lstStyle>
          <a:p>
            <a:r>
              <a:rPr lang="en-GB" altLang="ja-JP"/>
              <a:t>Click to edit Master title style</a:t>
            </a:r>
            <a:endParaRPr lang="ja-JP" altLang="en-US" dirty="0"/>
          </a:p>
        </p:txBody>
      </p:sp>
    </p:spTree>
    <p:extLst>
      <p:ext uri="{BB962C8B-B14F-4D97-AF65-F5344CB8AC3E}">
        <p14:creationId xmlns:p14="http://schemas.microsoft.com/office/powerpoint/2010/main" val="2424140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Boxed subjects">
    <p:spTree>
      <p:nvGrpSpPr>
        <p:cNvPr id="1" name=""/>
        <p:cNvGrpSpPr/>
        <p:nvPr/>
      </p:nvGrpSpPr>
      <p:grpSpPr>
        <a:xfrm>
          <a:off x="0" y="0"/>
          <a:ext cx="0" cy="0"/>
          <a:chOff x="0" y="0"/>
          <a:chExt cx="0" cy="0"/>
        </a:xfrm>
      </p:grpSpPr>
      <p:sp>
        <p:nvSpPr>
          <p:cNvPr id="11" name="Rounded Rectangle 10"/>
          <p:cNvSpPr/>
          <p:nvPr/>
        </p:nvSpPr>
        <p:spPr>
          <a:xfrm>
            <a:off x="6145936" y="1370450"/>
            <a:ext cx="4403948" cy="185701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002" fontAlgn="auto">
              <a:spcBef>
                <a:spcPts val="0"/>
              </a:spcBef>
              <a:spcAft>
                <a:spcPts val="0"/>
              </a:spcAft>
              <a:defRPr/>
            </a:pPr>
            <a:endParaRPr lang="en-US" sz="1814" dirty="0"/>
          </a:p>
        </p:txBody>
      </p:sp>
      <p:sp>
        <p:nvSpPr>
          <p:cNvPr id="12" name="Rounded Rectangle 11"/>
          <p:cNvSpPr/>
          <p:nvPr/>
        </p:nvSpPr>
        <p:spPr>
          <a:xfrm>
            <a:off x="6145937" y="3390134"/>
            <a:ext cx="4403946" cy="185701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002" fontAlgn="auto">
              <a:spcBef>
                <a:spcPts val="0"/>
              </a:spcBef>
              <a:spcAft>
                <a:spcPts val="0"/>
              </a:spcAft>
              <a:defRPr/>
            </a:pPr>
            <a:endParaRPr lang="en-US" sz="1814" dirty="0"/>
          </a:p>
        </p:txBody>
      </p:sp>
      <p:sp>
        <p:nvSpPr>
          <p:cNvPr id="16" name="Rounded Rectangle 15"/>
          <p:cNvSpPr/>
          <p:nvPr/>
        </p:nvSpPr>
        <p:spPr>
          <a:xfrm>
            <a:off x="1405883" y="1370450"/>
            <a:ext cx="4403948" cy="185701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002" fontAlgn="auto">
              <a:spcBef>
                <a:spcPts val="0"/>
              </a:spcBef>
              <a:spcAft>
                <a:spcPts val="0"/>
              </a:spcAft>
              <a:defRPr/>
            </a:pPr>
            <a:endParaRPr lang="en-US" sz="1814" dirty="0"/>
          </a:p>
        </p:txBody>
      </p:sp>
      <p:sp>
        <p:nvSpPr>
          <p:cNvPr id="17" name="Rounded Rectangle 16"/>
          <p:cNvSpPr/>
          <p:nvPr/>
        </p:nvSpPr>
        <p:spPr>
          <a:xfrm>
            <a:off x="1407804" y="3390134"/>
            <a:ext cx="4402026" cy="185701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002" fontAlgn="auto">
              <a:spcBef>
                <a:spcPts val="0"/>
              </a:spcBef>
              <a:spcAft>
                <a:spcPts val="0"/>
              </a:spcAft>
              <a:defRPr/>
            </a:pPr>
            <a:endParaRPr lang="en-US" sz="1814" dirty="0"/>
          </a:p>
        </p:txBody>
      </p:sp>
      <p:sp>
        <p:nvSpPr>
          <p:cNvPr id="3" name="Subtitle 2"/>
          <p:cNvSpPr>
            <a:spLocks noGrp="1"/>
          </p:cNvSpPr>
          <p:nvPr>
            <p:ph type="subTitle" idx="1"/>
          </p:nvPr>
        </p:nvSpPr>
        <p:spPr>
          <a:xfrm>
            <a:off x="2965811" y="1550448"/>
            <a:ext cx="2548513" cy="1562162"/>
          </a:xfrm>
          <a:prstGeom prst="rect">
            <a:avLst/>
          </a:prstGeom>
        </p:spPr>
        <p:txBody>
          <a:bodyPr/>
          <a:lstStyle>
            <a:lvl1pPr marL="0" indent="0" algn="l">
              <a:buNone/>
              <a:defRPr sz="1632">
                <a:solidFill>
                  <a:srgbClr val="56575F"/>
                </a:solidFill>
                <a:latin typeface="Arial"/>
                <a:cs typeface="Arial"/>
              </a:defRPr>
            </a:lvl1pPr>
            <a:lvl2pPr marL="456955" indent="0" algn="ctr">
              <a:buNone/>
              <a:defRPr>
                <a:solidFill>
                  <a:schemeClr val="tx1">
                    <a:tint val="75000"/>
                  </a:schemeClr>
                </a:solidFill>
              </a:defRPr>
            </a:lvl2pPr>
            <a:lvl3pPr marL="913907" indent="0" algn="ctr">
              <a:buNone/>
              <a:defRPr>
                <a:solidFill>
                  <a:schemeClr val="tx1">
                    <a:tint val="75000"/>
                  </a:schemeClr>
                </a:solidFill>
              </a:defRPr>
            </a:lvl3pPr>
            <a:lvl4pPr marL="1370862" indent="0" algn="ctr">
              <a:buNone/>
              <a:defRPr>
                <a:solidFill>
                  <a:schemeClr val="tx1">
                    <a:tint val="75000"/>
                  </a:schemeClr>
                </a:solidFill>
              </a:defRPr>
            </a:lvl4pPr>
            <a:lvl5pPr marL="1827816" indent="0" algn="ctr">
              <a:buNone/>
              <a:defRPr>
                <a:solidFill>
                  <a:schemeClr val="tx1">
                    <a:tint val="75000"/>
                  </a:schemeClr>
                </a:solidFill>
              </a:defRPr>
            </a:lvl5pPr>
            <a:lvl6pPr marL="2284771" indent="0" algn="ctr">
              <a:buNone/>
              <a:defRPr>
                <a:solidFill>
                  <a:schemeClr val="tx1">
                    <a:tint val="75000"/>
                  </a:schemeClr>
                </a:solidFill>
              </a:defRPr>
            </a:lvl6pPr>
            <a:lvl7pPr marL="2741723" indent="0" algn="ctr">
              <a:buNone/>
              <a:defRPr>
                <a:solidFill>
                  <a:schemeClr val="tx1">
                    <a:tint val="75000"/>
                  </a:schemeClr>
                </a:solidFill>
              </a:defRPr>
            </a:lvl7pPr>
            <a:lvl8pPr marL="3198678" indent="0" algn="ctr">
              <a:buNone/>
              <a:defRPr>
                <a:solidFill>
                  <a:schemeClr val="tx1">
                    <a:tint val="75000"/>
                  </a:schemeClr>
                </a:solidFill>
              </a:defRPr>
            </a:lvl8pPr>
            <a:lvl9pPr marL="3655632" indent="0" algn="ctr">
              <a:buNone/>
              <a:defRPr>
                <a:solidFill>
                  <a:schemeClr val="tx1">
                    <a:tint val="75000"/>
                  </a:schemeClr>
                </a:solidFill>
              </a:defRPr>
            </a:lvl9pPr>
          </a:lstStyle>
          <a:p>
            <a:r>
              <a:rPr lang="en-GB"/>
              <a:t>Click to edit Master subtitle style</a:t>
            </a:r>
            <a:endParaRPr lang="en-US" dirty="0"/>
          </a:p>
        </p:txBody>
      </p:sp>
      <p:sp>
        <p:nvSpPr>
          <p:cNvPr id="7" name="Picture Placeholder 6"/>
          <p:cNvSpPr>
            <a:spLocks noGrp="1"/>
          </p:cNvSpPr>
          <p:nvPr>
            <p:ph type="pic" sz="quarter" idx="11"/>
          </p:nvPr>
        </p:nvSpPr>
        <p:spPr>
          <a:xfrm>
            <a:off x="1619417" y="1540842"/>
            <a:ext cx="1110110" cy="899717"/>
          </a:xfrm>
          <a:prstGeom prst="rect">
            <a:avLst/>
          </a:prstGeom>
        </p:spPr>
        <p:txBody>
          <a:bodyPr vert="horz"/>
          <a:lstStyle>
            <a:lvl1pPr marL="0" indent="0">
              <a:buNone/>
              <a:defRPr sz="1088">
                <a:solidFill>
                  <a:srgbClr val="EF7D00"/>
                </a:solidFill>
              </a:defRPr>
            </a:lvl1pPr>
          </a:lstStyle>
          <a:p>
            <a:pPr lvl="0"/>
            <a:r>
              <a:rPr lang="en-GB" noProof="0"/>
              <a:t>Click icon to add picture</a:t>
            </a:r>
            <a:endParaRPr lang="en-US" noProof="0" dirty="0"/>
          </a:p>
        </p:txBody>
      </p:sp>
      <p:sp>
        <p:nvSpPr>
          <p:cNvPr id="13" name="Picture Placeholder 6"/>
          <p:cNvSpPr>
            <a:spLocks noGrp="1"/>
          </p:cNvSpPr>
          <p:nvPr>
            <p:ph type="pic" sz="quarter" idx="12"/>
          </p:nvPr>
        </p:nvSpPr>
        <p:spPr>
          <a:xfrm>
            <a:off x="1619417" y="3577133"/>
            <a:ext cx="1110110" cy="899717"/>
          </a:xfrm>
          <a:prstGeom prst="rect">
            <a:avLst/>
          </a:prstGeom>
        </p:spPr>
        <p:txBody>
          <a:bodyPr vert="horz"/>
          <a:lstStyle>
            <a:lvl1pPr marL="0" indent="0">
              <a:buNone/>
              <a:defRPr sz="1088">
                <a:solidFill>
                  <a:srgbClr val="EF7D00"/>
                </a:solidFill>
              </a:defRPr>
            </a:lvl1pPr>
          </a:lstStyle>
          <a:p>
            <a:pPr lvl="0"/>
            <a:r>
              <a:rPr lang="en-GB" noProof="0"/>
              <a:t>Click icon to add picture</a:t>
            </a:r>
            <a:endParaRPr lang="en-US" noProof="0" dirty="0"/>
          </a:p>
        </p:txBody>
      </p:sp>
      <p:sp>
        <p:nvSpPr>
          <p:cNvPr id="14" name="Picture Placeholder 6"/>
          <p:cNvSpPr>
            <a:spLocks noGrp="1"/>
          </p:cNvSpPr>
          <p:nvPr>
            <p:ph type="pic" sz="quarter" idx="13"/>
          </p:nvPr>
        </p:nvSpPr>
        <p:spPr>
          <a:xfrm>
            <a:off x="6459466" y="1550447"/>
            <a:ext cx="1110110" cy="899717"/>
          </a:xfrm>
          <a:prstGeom prst="rect">
            <a:avLst/>
          </a:prstGeom>
        </p:spPr>
        <p:txBody>
          <a:bodyPr vert="horz"/>
          <a:lstStyle>
            <a:lvl1pPr marL="0" indent="0">
              <a:buNone/>
              <a:defRPr sz="1088">
                <a:solidFill>
                  <a:srgbClr val="EF7D00"/>
                </a:solidFill>
              </a:defRPr>
            </a:lvl1pPr>
          </a:lstStyle>
          <a:p>
            <a:pPr lvl="0"/>
            <a:r>
              <a:rPr lang="en-GB" noProof="0"/>
              <a:t>Click icon to add picture</a:t>
            </a:r>
            <a:endParaRPr lang="en-US" noProof="0" dirty="0"/>
          </a:p>
        </p:txBody>
      </p:sp>
      <p:sp>
        <p:nvSpPr>
          <p:cNvPr id="15" name="Picture Placeholder 6"/>
          <p:cNvSpPr>
            <a:spLocks noGrp="1"/>
          </p:cNvSpPr>
          <p:nvPr>
            <p:ph type="pic" sz="quarter" idx="14"/>
          </p:nvPr>
        </p:nvSpPr>
        <p:spPr>
          <a:xfrm>
            <a:off x="6405363" y="3577371"/>
            <a:ext cx="1110110" cy="899717"/>
          </a:xfrm>
          <a:prstGeom prst="rect">
            <a:avLst/>
          </a:prstGeom>
        </p:spPr>
        <p:txBody>
          <a:bodyPr vert="horz"/>
          <a:lstStyle>
            <a:lvl1pPr marL="0" indent="0">
              <a:buNone/>
              <a:defRPr sz="1088">
                <a:solidFill>
                  <a:srgbClr val="EF7D00"/>
                </a:solidFill>
              </a:defRPr>
            </a:lvl1pPr>
          </a:lstStyle>
          <a:p>
            <a:pPr lvl="0"/>
            <a:r>
              <a:rPr lang="en-GB" noProof="0"/>
              <a:t>Click icon to add picture</a:t>
            </a:r>
            <a:endParaRPr lang="en-US" noProof="0" dirty="0"/>
          </a:p>
        </p:txBody>
      </p:sp>
      <p:sp>
        <p:nvSpPr>
          <p:cNvPr id="6" name="Text Placeholder 5"/>
          <p:cNvSpPr>
            <a:spLocks noGrp="1"/>
          </p:cNvSpPr>
          <p:nvPr>
            <p:ph type="body" sz="quarter" idx="15"/>
          </p:nvPr>
        </p:nvSpPr>
        <p:spPr>
          <a:xfrm>
            <a:off x="2965809" y="3577372"/>
            <a:ext cx="2548513" cy="1550781"/>
          </a:xfrm>
          <a:prstGeom prst="rect">
            <a:avLst/>
          </a:prstGeom>
        </p:spPr>
        <p:txBody>
          <a:bodyPr vert="horz"/>
          <a:lstStyle>
            <a:lvl1pPr marL="0" indent="0">
              <a:buNone/>
              <a:defRPr sz="1632">
                <a:solidFill>
                  <a:srgbClr val="56575F"/>
                </a:solidFill>
              </a:defRPr>
            </a:lvl1pPr>
          </a:lstStyle>
          <a:p>
            <a:pPr lvl="0"/>
            <a:r>
              <a:rPr lang="en-GB"/>
              <a:t>Click to edit Master text styles</a:t>
            </a:r>
          </a:p>
        </p:txBody>
      </p:sp>
      <p:sp>
        <p:nvSpPr>
          <p:cNvPr id="18" name="Text Placeholder 17"/>
          <p:cNvSpPr>
            <a:spLocks noGrp="1"/>
          </p:cNvSpPr>
          <p:nvPr>
            <p:ph type="body" sz="quarter" idx="16"/>
          </p:nvPr>
        </p:nvSpPr>
        <p:spPr>
          <a:xfrm>
            <a:off x="7722228" y="1549368"/>
            <a:ext cx="2557560" cy="1563242"/>
          </a:xfrm>
          <a:prstGeom prst="rect">
            <a:avLst/>
          </a:prstGeom>
        </p:spPr>
        <p:txBody>
          <a:bodyPr vert="horz"/>
          <a:lstStyle>
            <a:lvl1pPr marL="0" indent="0">
              <a:buNone/>
              <a:defRPr sz="1632">
                <a:solidFill>
                  <a:srgbClr val="56575F"/>
                </a:solidFill>
              </a:defRPr>
            </a:lvl1pPr>
            <a:lvl2pPr>
              <a:defRPr sz="1632"/>
            </a:lvl2pPr>
            <a:lvl3pPr>
              <a:defRPr sz="1632"/>
            </a:lvl3pPr>
            <a:lvl4pPr>
              <a:defRPr sz="1632"/>
            </a:lvl4pPr>
            <a:lvl5pPr>
              <a:defRPr sz="1632"/>
            </a:lvl5pPr>
          </a:lstStyle>
          <a:p>
            <a:pPr lvl="0"/>
            <a:r>
              <a:rPr lang="en-GB"/>
              <a:t>Click to edit Master text styles</a:t>
            </a:r>
          </a:p>
        </p:txBody>
      </p:sp>
      <p:sp>
        <p:nvSpPr>
          <p:cNvPr id="20" name="Text Placeholder 19"/>
          <p:cNvSpPr>
            <a:spLocks noGrp="1"/>
          </p:cNvSpPr>
          <p:nvPr>
            <p:ph type="body" sz="quarter" idx="17"/>
          </p:nvPr>
        </p:nvSpPr>
        <p:spPr>
          <a:xfrm>
            <a:off x="7722228" y="3577134"/>
            <a:ext cx="2557560" cy="1551019"/>
          </a:xfrm>
          <a:prstGeom prst="rect">
            <a:avLst/>
          </a:prstGeom>
        </p:spPr>
        <p:txBody>
          <a:bodyPr vert="horz"/>
          <a:lstStyle>
            <a:lvl1pPr marL="0" indent="0">
              <a:buNone/>
              <a:defRPr sz="1632">
                <a:solidFill>
                  <a:srgbClr val="56575F"/>
                </a:solidFill>
              </a:defRPr>
            </a:lvl1pPr>
          </a:lstStyle>
          <a:p>
            <a:pPr lvl="0"/>
            <a:r>
              <a:rPr lang="en-GB"/>
              <a:t>Click to edit Master text styles</a:t>
            </a:r>
          </a:p>
        </p:txBody>
      </p:sp>
      <p:sp>
        <p:nvSpPr>
          <p:cNvPr id="21" name="Title 9"/>
          <p:cNvSpPr>
            <a:spLocks noGrp="1"/>
          </p:cNvSpPr>
          <p:nvPr>
            <p:ph type="title"/>
          </p:nvPr>
        </p:nvSpPr>
        <p:spPr>
          <a:xfrm>
            <a:off x="553135" y="288275"/>
            <a:ext cx="10974337" cy="511776"/>
          </a:xfrm>
          <a:prstGeom prst="rect">
            <a:avLst/>
          </a:prstGeom>
        </p:spPr>
        <p:txBody>
          <a:bodyPr vert="horz"/>
          <a:lstStyle>
            <a:lvl1pPr algn="l">
              <a:defRPr sz="2176" b="1"/>
            </a:lvl1pPr>
          </a:lstStyle>
          <a:p>
            <a:r>
              <a:rPr lang="en-GB" altLang="ja-JP"/>
              <a:t>Click to edit Master title style</a:t>
            </a:r>
            <a:endParaRPr lang="ja-JP" altLang="en-US" dirty="0"/>
          </a:p>
        </p:txBody>
      </p:sp>
    </p:spTree>
    <p:extLst>
      <p:ext uri="{BB962C8B-B14F-4D97-AF65-F5344CB8AC3E}">
        <p14:creationId xmlns:p14="http://schemas.microsoft.com/office/powerpoint/2010/main" val="2714270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5" name="Picture Placeholder 4"/>
          <p:cNvSpPr>
            <a:spLocks noGrp="1"/>
          </p:cNvSpPr>
          <p:nvPr>
            <p:ph type="pic" sz="quarter" idx="11"/>
          </p:nvPr>
        </p:nvSpPr>
        <p:spPr>
          <a:xfrm>
            <a:off x="7063099" y="1436668"/>
            <a:ext cx="4466294" cy="3761160"/>
          </a:xfrm>
          <a:prstGeom prst="rect">
            <a:avLst/>
          </a:prstGeom>
        </p:spPr>
        <p:txBody>
          <a:bodyPr vert="horz"/>
          <a:lstStyle>
            <a:lvl1pPr marL="0" indent="0">
              <a:buNone/>
              <a:defRPr sz="1360">
                <a:solidFill>
                  <a:srgbClr val="EF7D00"/>
                </a:solidFill>
              </a:defRPr>
            </a:lvl1pPr>
          </a:lstStyle>
          <a:p>
            <a:pPr lvl="0"/>
            <a:r>
              <a:rPr lang="en-GB" noProof="0"/>
              <a:t>Click icon to add picture</a:t>
            </a:r>
            <a:endParaRPr lang="en-US" noProof="0" dirty="0"/>
          </a:p>
        </p:txBody>
      </p:sp>
      <p:sp>
        <p:nvSpPr>
          <p:cNvPr id="4" name="Text Placeholder 3"/>
          <p:cNvSpPr>
            <a:spLocks noGrp="1"/>
          </p:cNvSpPr>
          <p:nvPr>
            <p:ph type="body" sz="quarter" idx="13"/>
          </p:nvPr>
        </p:nvSpPr>
        <p:spPr>
          <a:xfrm>
            <a:off x="608834" y="1436668"/>
            <a:ext cx="6216997" cy="3761160"/>
          </a:xfrm>
          <a:prstGeom prst="rect">
            <a:avLst/>
          </a:prstGeom>
        </p:spPr>
        <p:txBody>
          <a:bodyPr vert="horz"/>
          <a:lstStyle>
            <a:lvl1pPr marL="342751" indent="-342751">
              <a:buClr>
                <a:srgbClr val="EF7D00"/>
              </a:buClr>
              <a:buFont typeface="Arial"/>
              <a:buChar char="•"/>
              <a:defRPr sz="1632">
                <a:solidFill>
                  <a:srgbClr val="56575F"/>
                </a:solidFill>
              </a:defRPr>
            </a:lvl1pPr>
            <a:lvl2pPr marL="742627" indent="-285626">
              <a:buClr>
                <a:srgbClr val="EF7D00"/>
              </a:buClr>
              <a:buFont typeface="Arial"/>
              <a:buChar char="•"/>
              <a:defRPr sz="1632">
                <a:solidFill>
                  <a:srgbClr val="56575F"/>
                </a:solidFill>
              </a:defRPr>
            </a:lvl2pPr>
            <a:lvl3pPr marL="1142504" indent="-228501">
              <a:buClr>
                <a:srgbClr val="EF7D00"/>
              </a:buClr>
              <a:buFont typeface="Arial"/>
              <a:buChar char="•"/>
              <a:defRPr sz="1632">
                <a:solidFill>
                  <a:srgbClr val="56575F"/>
                </a:solidFill>
              </a:defRPr>
            </a:lvl3pPr>
            <a:lvl4pPr marL="1599505" indent="-228501">
              <a:buClr>
                <a:srgbClr val="EF7D00"/>
              </a:buClr>
              <a:buFont typeface="Arial"/>
              <a:buChar char="•"/>
              <a:defRPr sz="1632">
                <a:solidFill>
                  <a:srgbClr val="56575F"/>
                </a:solidFill>
              </a:defRPr>
            </a:lvl4pPr>
            <a:lvl5pPr marL="2056506" indent="-228501">
              <a:buClr>
                <a:srgbClr val="EF7D00"/>
              </a:buClr>
              <a:buFont typeface="Arial"/>
              <a:buChar char="•"/>
              <a:defRPr sz="1632">
                <a:solidFill>
                  <a:srgbClr val="56575F"/>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itle 9"/>
          <p:cNvSpPr>
            <a:spLocks noGrp="1"/>
          </p:cNvSpPr>
          <p:nvPr>
            <p:ph type="title"/>
          </p:nvPr>
        </p:nvSpPr>
        <p:spPr>
          <a:xfrm>
            <a:off x="553135" y="288275"/>
            <a:ext cx="10974337" cy="511776"/>
          </a:xfrm>
          <a:prstGeom prst="rect">
            <a:avLst/>
          </a:prstGeom>
        </p:spPr>
        <p:txBody>
          <a:bodyPr vert="horz"/>
          <a:lstStyle>
            <a:lvl1pPr algn="l">
              <a:defRPr sz="2176" b="1"/>
            </a:lvl1pPr>
          </a:lstStyle>
          <a:p>
            <a:r>
              <a:rPr lang="en-GB" altLang="ja-JP"/>
              <a:t>Click to edit Master title style</a:t>
            </a:r>
            <a:endParaRPr lang="ja-JP" altLang="en-US" dirty="0"/>
          </a:p>
        </p:txBody>
      </p:sp>
    </p:spTree>
    <p:extLst>
      <p:ext uri="{BB962C8B-B14F-4D97-AF65-F5344CB8AC3E}">
        <p14:creationId xmlns:p14="http://schemas.microsoft.com/office/powerpoint/2010/main" val="2079887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
    <p:spTree>
      <p:nvGrpSpPr>
        <p:cNvPr id="1" name=""/>
        <p:cNvGrpSpPr/>
        <p:nvPr/>
      </p:nvGrpSpPr>
      <p:grpSpPr>
        <a:xfrm>
          <a:off x="0" y="0"/>
          <a:ext cx="0" cy="0"/>
          <a:chOff x="0" y="0"/>
          <a:chExt cx="0" cy="0"/>
        </a:xfrm>
      </p:grpSpPr>
      <p:sp>
        <p:nvSpPr>
          <p:cNvPr id="6" name="Title 9"/>
          <p:cNvSpPr>
            <a:spLocks noGrp="1"/>
          </p:cNvSpPr>
          <p:nvPr>
            <p:ph type="title"/>
          </p:nvPr>
        </p:nvSpPr>
        <p:spPr>
          <a:xfrm>
            <a:off x="553135" y="288275"/>
            <a:ext cx="10974337" cy="511776"/>
          </a:xfrm>
          <a:prstGeom prst="rect">
            <a:avLst/>
          </a:prstGeom>
        </p:spPr>
        <p:txBody>
          <a:bodyPr vert="horz"/>
          <a:lstStyle>
            <a:lvl1pPr algn="l">
              <a:defRPr sz="2176" b="1"/>
            </a:lvl1pPr>
          </a:lstStyle>
          <a:p>
            <a:r>
              <a:rPr lang="en-GB" altLang="ja-JP"/>
              <a:t>Click to edit Master title style</a:t>
            </a:r>
            <a:endParaRPr lang="ja-JP" altLang="en-US" dirty="0"/>
          </a:p>
        </p:txBody>
      </p:sp>
      <p:sp>
        <p:nvSpPr>
          <p:cNvPr id="9" name="Table Placeholder 8"/>
          <p:cNvSpPr>
            <a:spLocks noGrp="1"/>
          </p:cNvSpPr>
          <p:nvPr>
            <p:ph type="tbl" sz="quarter" idx="10" hasCustomPrompt="1"/>
          </p:nvPr>
        </p:nvSpPr>
        <p:spPr>
          <a:xfrm>
            <a:off x="553134" y="1397800"/>
            <a:ext cx="11208650" cy="3770172"/>
          </a:xfrm>
          <a:prstGeom prst="rect">
            <a:avLst/>
          </a:prstGeom>
        </p:spPr>
        <p:txBody>
          <a:bodyPr vert="horz"/>
          <a:lstStyle>
            <a:lvl1pPr>
              <a:buNone/>
              <a:defRPr sz="1814" baseline="0">
                <a:solidFill>
                  <a:srgbClr val="EF7D00"/>
                </a:solidFill>
                <a:latin typeface="+mn-lt"/>
              </a:defRPr>
            </a:lvl1pPr>
          </a:lstStyle>
          <a:p>
            <a:r>
              <a:rPr lang="en-AU" altLang="ja-JP" dirty="0"/>
              <a:t>Click icon to insert table</a:t>
            </a:r>
            <a:endParaRPr lang="ja-JP" altLang="en-US" dirty="0"/>
          </a:p>
        </p:txBody>
      </p:sp>
      <p:sp>
        <p:nvSpPr>
          <p:cNvPr id="15" name="Text Placeholder 14"/>
          <p:cNvSpPr>
            <a:spLocks noGrp="1"/>
          </p:cNvSpPr>
          <p:nvPr>
            <p:ph type="body" sz="quarter" idx="11" hasCustomPrompt="1"/>
          </p:nvPr>
        </p:nvSpPr>
        <p:spPr>
          <a:xfrm>
            <a:off x="553135" y="1069583"/>
            <a:ext cx="8354632" cy="328217"/>
          </a:xfrm>
          <a:prstGeom prst="rect">
            <a:avLst/>
          </a:prstGeom>
        </p:spPr>
        <p:txBody>
          <a:bodyPr vert="horz"/>
          <a:lstStyle>
            <a:lvl1pPr>
              <a:buNone/>
              <a:defRPr sz="1814" baseline="0"/>
            </a:lvl1pPr>
          </a:lstStyle>
          <a:p>
            <a:pPr lvl="0"/>
            <a:r>
              <a:rPr lang="en-AU" altLang="ja-JP" dirty="0"/>
              <a:t>Click to edit subtitle</a:t>
            </a:r>
            <a:endParaRPr lang="ja-JP" altLang="en-US" dirty="0"/>
          </a:p>
        </p:txBody>
      </p:sp>
    </p:spTree>
    <p:extLst>
      <p:ext uri="{BB962C8B-B14F-4D97-AF65-F5344CB8AC3E}">
        <p14:creationId xmlns:p14="http://schemas.microsoft.com/office/powerpoint/2010/main" val="115984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rt/Graph">
    <p:spTree>
      <p:nvGrpSpPr>
        <p:cNvPr id="1" name=""/>
        <p:cNvGrpSpPr/>
        <p:nvPr/>
      </p:nvGrpSpPr>
      <p:grpSpPr>
        <a:xfrm>
          <a:off x="0" y="0"/>
          <a:ext cx="0" cy="0"/>
          <a:chOff x="0" y="0"/>
          <a:chExt cx="0" cy="0"/>
        </a:xfrm>
      </p:grpSpPr>
      <p:sp>
        <p:nvSpPr>
          <p:cNvPr id="4" name="Chart Placeholder 3"/>
          <p:cNvSpPr>
            <a:spLocks noGrp="1"/>
          </p:cNvSpPr>
          <p:nvPr>
            <p:ph type="chart" sz="quarter" idx="10"/>
          </p:nvPr>
        </p:nvSpPr>
        <p:spPr>
          <a:xfrm>
            <a:off x="608834" y="1345599"/>
            <a:ext cx="10919673" cy="3571288"/>
          </a:xfrm>
          <a:prstGeom prst="rect">
            <a:avLst/>
          </a:prstGeom>
        </p:spPr>
        <p:txBody>
          <a:bodyPr/>
          <a:lstStyle>
            <a:lvl1pPr>
              <a:buNone/>
              <a:defRPr sz="1814">
                <a:solidFill>
                  <a:srgbClr val="EF7D00"/>
                </a:solidFill>
              </a:defRPr>
            </a:lvl1pPr>
          </a:lstStyle>
          <a:p>
            <a:r>
              <a:rPr lang="en-GB"/>
              <a:t>Click icon to add chart</a:t>
            </a:r>
            <a:endParaRPr lang="en-GB" dirty="0"/>
          </a:p>
        </p:txBody>
      </p:sp>
      <p:sp>
        <p:nvSpPr>
          <p:cNvPr id="6" name="Title 9"/>
          <p:cNvSpPr>
            <a:spLocks noGrp="1"/>
          </p:cNvSpPr>
          <p:nvPr>
            <p:ph type="title"/>
          </p:nvPr>
        </p:nvSpPr>
        <p:spPr>
          <a:xfrm>
            <a:off x="553135" y="288275"/>
            <a:ext cx="10974337" cy="511776"/>
          </a:xfrm>
          <a:prstGeom prst="rect">
            <a:avLst/>
          </a:prstGeom>
        </p:spPr>
        <p:txBody>
          <a:bodyPr vert="horz"/>
          <a:lstStyle>
            <a:lvl1pPr algn="l">
              <a:defRPr sz="2176" b="1"/>
            </a:lvl1pPr>
          </a:lstStyle>
          <a:p>
            <a:r>
              <a:rPr lang="en-GB" altLang="ja-JP"/>
              <a:t>Click to edit Master title style</a:t>
            </a:r>
            <a:endParaRPr lang="ja-JP" altLang="en-US" dirty="0"/>
          </a:p>
        </p:txBody>
      </p:sp>
    </p:spTree>
    <p:extLst>
      <p:ext uri="{BB962C8B-B14F-4D97-AF65-F5344CB8AC3E}">
        <p14:creationId xmlns:p14="http://schemas.microsoft.com/office/powerpoint/2010/main" val="2065979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image" Target="../media/image2.png"/><Relationship Id="rId4" Type="http://schemas.openxmlformats.org/officeDocument/2006/relationships/slideLayout" Target="../slideLayouts/slideLayout5.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652B8BF-2852-4E21-82B2-A4346F263097}"/>
              </a:ext>
            </a:extLst>
          </p:cNvPr>
          <p:cNvPicPr>
            <a:picLocks noChangeAspect="1"/>
          </p:cNvPicPr>
          <p:nvPr/>
        </p:nvPicPr>
        <p:blipFill>
          <a:blip r:embed="rId3"/>
          <a:stretch>
            <a:fillRect/>
          </a:stretch>
        </p:blipFill>
        <p:spPr>
          <a:xfrm>
            <a:off x="5659" y="0"/>
            <a:ext cx="12186341" cy="6858000"/>
          </a:xfrm>
          <a:prstGeom prst="rect">
            <a:avLst/>
          </a:prstGeom>
        </p:spPr>
      </p:pic>
    </p:spTree>
    <p:extLst>
      <p:ext uri="{BB962C8B-B14F-4D97-AF65-F5344CB8AC3E}">
        <p14:creationId xmlns:p14="http://schemas.microsoft.com/office/powerpoint/2010/main" val="1964577385"/>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829178" rtl="0" eaLnBrk="1" latinLnBrk="0" hangingPunct="1">
        <a:lnSpc>
          <a:spcPct val="90000"/>
        </a:lnSpc>
        <a:spcBef>
          <a:spcPct val="0"/>
        </a:spcBef>
        <a:buNone/>
        <a:defRPr sz="3990" kern="1200">
          <a:solidFill>
            <a:schemeClr val="tx1"/>
          </a:solidFill>
          <a:latin typeface="+mj-lt"/>
          <a:ea typeface="+mj-ea"/>
          <a:cs typeface="+mj-cs"/>
        </a:defRPr>
      </a:lvl1pPr>
    </p:titleStyle>
    <p:bodyStyle>
      <a:lvl1pPr marL="207294" indent="-207294" algn="l" defTabSz="829178" rtl="0" eaLnBrk="1" latinLnBrk="0" hangingPunct="1">
        <a:lnSpc>
          <a:spcPct val="90000"/>
        </a:lnSpc>
        <a:spcBef>
          <a:spcPts val="907"/>
        </a:spcBef>
        <a:buFont typeface="Arial" panose="020B0604020202020204" pitchFamily="34" charset="0"/>
        <a:buChar char="•"/>
        <a:defRPr sz="2539" kern="1200">
          <a:solidFill>
            <a:schemeClr val="tx1"/>
          </a:solidFill>
          <a:latin typeface="+mn-lt"/>
          <a:ea typeface="+mn-ea"/>
          <a:cs typeface="+mn-cs"/>
        </a:defRPr>
      </a:lvl1pPr>
      <a:lvl2pPr marL="621883" indent="-207294" algn="l" defTabSz="829178" rtl="0" eaLnBrk="1" latinLnBrk="0" hangingPunct="1">
        <a:lnSpc>
          <a:spcPct val="90000"/>
        </a:lnSpc>
        <a:spcBef>
          <a:spcPts val="453"/>
        </a:spcBef>
        <a:buFont typeface="Arial" panose="020B0604020202020204" pitchFamily="34" charset="0"/>
        <a:buChar char="•"/>
        <a:defRPr sz="2176" kern="1200">
          <a:solidFill>
            <a:schemeClr val="tx1"/>
          </a:solidFill>
          <a:latin typeface="+mn-lt"/>
          <a:ea typeface="+mn-ea"/>
          <a:cs typeface="+mn-cs"/>
        </a:defRPr>
      </a:lvl2pPr>
      <a:lvl3pPr marL="1036472" indent="-207294" algn="l" defTabSz="829178" rtl="0" eaLnBrk="1" latinLnBrk="0" hangingPunct="1">
        <a:lnSpc>
          <a:spcPct val="90000"/>
        </a:lnSpc>
        <a:spcBef>
          <a:spcPts val="453"/>
        </a:spcBef>
        <a:buFont typeface="Arial" panose="020B0604020202020204" pitchFamily="34" charset="0"/>
        <a:buChar char="•"/>
        <a:defRPr sz="1814" kern="1200">
          <a:solidFill>
            <a:schemeClr val="tx1"/>
          </a:solidFill>
          <a:latin typeface="+mn-lt"/>
          <a:ea typeface="+mn-ea"/>
          <a:cs typeface="+mn-cs"/>
        </a:defRPr>
      </a:lvl3pPr>
      <a:lvl4pPr marL="1451061" indent="-207294" algn="l" defTabSz="829178" rtl="0" eaLnBrk="1" latinLnBrk="0" hangingPunct="1">
        <a:lnSpc>
          <a:spcPct val="90000"/>
        </a:lnSpc>
        <a:spcBef>
          <a:spcPts val="453"/>
        </a:spcBef>
        <a:buFont typeface="Arial" panose="020B0604020202020204" pitchFamily="34" charset="0"/>
        <a:buChar char="•"/>
        <a:defRPr sz="1632" kern="1200">
          <a:solidFill>
            <a:schemeClr val="tx1"/>
          </a:solidFill>
          <a:latin typeface="+mn-lt"/>
          <a:ea typeface="+mn-ea"/>
          <a:cs typeface="+mn-cs"/>
        </a:defRPr>
      </a:lvl4pPr>
      <a:lvl5pPr marL="1865650" indent="-207294" algn="l" defTabSz="829178" rtl="0" eaLnBrk="1" latinLnBrk="0" hangingPunct="1">
        <a:lnSpc>
          <a:spcPct val="90000"/>
        </a:lnSpc>
        <a:spcBef>
          <a:spcPts val="453"/>
        </a:spcBef>
        <a:buFont typeface="Arial" panose="020B0604020202020204" pitchFamily="34" charset="0"/>
        <a:buChar char="•"/>
        <a:defRPr sz="1632" kern="1200">
          <a:solidFill>
            <a:schemeClr val="tx1"/>
          </a:solidFill>
          <a:latin typeface="+mn-lt"/>
          <a:ea typeface="+mn-ea"/>
          <a:cs typeface="+mn-cs"/>
        </a:defRPr>
      </a:lvl5pPr>
      <a:lvl6pPr marL="2280239" indent="-207294" algn="l" defTabSz="829178" rtl="0" eaLnBrk="1" latinLnBrk="0" hangingPunct="1">
        <a:lnSpc>
          <a:spcPct val="90000"/>
        </a:lnSpc>
        <a:spcBef>
          <a:spcPts val="453"/>
        </a:spcBef>
        <a:buFont typeface="Arial" panose="020B0604020202020204" pitchFamily="34" charset="0"/>
        <a:buChar char="•"/>
        <a:defRPr sz="1632" kern="1200">
          <a:solidFill>
            <a:schemeClr val="tx1"/>
          </a:solidFill>
          <a:latin typeface="+mn-lt"/>
          <a:ea typeface="+mn-ea"/>
          <a:cs typeface="+mn-cs"/>
        </a:defRPr>
      </a:lvl6pPr>
      <a:lvl7pPr marL="2694828" indent="-207294" algn="l" defTabSz="829178" rtl="0" eaLnBrk="1" latinLnBrk="0" hangingPunct="1">
        <a:lnSpc>
          <a:spcPct val="90000"/>
        </a:lnSpc>
        <a:spcBef>
          <a:spcPts val="453"/>
        </a:spcBef>
        <a:buFont typeface="Arial" panose="020B0604020202020204" pitchFamily="34" charset="0"/>
        <a:buChar char="•"/>
        <a:defRPr sz="1632" kern="1200">
          <a:solidFill>
            <a:schemeClr val="tx1"/>
          </a:solidFill>
          <a:latin typeface="+mn-lt"/>
          <a:ea typeface="+mn-ea"/>
          <a:cs typeface="+mn-cs"/>
        </a:defRPr>
      </a:lvl7pPr>
      <a:lvl8pPr marL="3109417" indent="-207294" algn="l" defTabSz="829178" rtl="0" eaLnBrk="1" latinLnBrk="0" hangingPunct="1">
        <a:lnSpc>
          <a:spcPct val="90000"/>
        </a:lnSpc>
        <a:spcBef>
          <a:spcPts val="453"/>
        </a:spcBef>
        <a:buFont typeface="Arial" panose="020B0604020202020204" pitchFamily="34" charset="0"/>
        <a:buChar char="•"/>
        <a:defRPr sz="1632" kern="1200">
          <a:solidFill>
            <a:schemeClr val="tx1"/>
          </a:solidFill>
          <a:latin typeface="+mn-lt"/>
          <a:ea typeface="+mn-ea"/>
          <a:cs typeface="+mn-cs"/>
        </a:defRPr>
      </a:lvl8pPr>
      <a:lvl9pPr marL="3524006" indent="-207294" algn="l" defTabSz="829178" rtl="0" eaLnBrk="1" latinLnBrk="0" hangingPunct="1">
        <a:lnSpc>
          <a:spcPct val="90000"/>
        </a:lnSpc>
        <a:spcBef>
          <a:spcPts val="453"/>
        </a:spcBef>
        <a:buFont typeface="Arial" panose="020B0604020202020204" pitchFamily="34" charset="0"/>
        <a:buChar char="•"/>
        <a:defRPr sz="1632" kern="1200">
          <a:solidFill>
            <a:schemeClr val="tx1"/>
          </a:solidFill>
          <a:latin typeface="+mn-lt"/>
          <a:ea typeface="+mn-ea"/>
          <a:cs typeface="+mn-cs"/>
        </a:defRPr>
      </a:lvl9pPr>
    </p:bodyStyle>
    <p:otherStyle>
      <a:defPPr>
        <a:defRPr lang="en-US"/>
      </a:defPPr>
      <a:lvl1pPr marL="0" algn="l" defTabSz="829178" rtl="0" eaLnBrk="1" latinLnBrk="0" hangingPunct="1">
        <a:defRPr sz="1632" kern="1200">
          <a:solidFill>
            <a:schemeClr val="tx1"/>
          </a:solidFill>
          <a:latin typeface="+mn-lt"/>
          <a:ea typeface="+mn-ea"/>
          <a:cs typeface="+mn-cs"/>
        </a:defRPr>
      </a:lvl1pPr>
      <a:lvl2pPr marL="414589" algn="l" defTabSz="829178" rtl="0" eaLnBrk="1" latinLnBrk="0" hangingPunct="1">
        <a:defRPr sz="1632" kern="1200">
          <a:solidFill>
            <a:schemeClr val="tx1"/>
          </a:solidFill>
          <a:latin typeface="+mn-lt"/>
          <a:ea typeface="+mn-ea"/>
          <a:cs typeface="+mn-cs"/>
        </a:defRPr>
      </a:lvl2pPr>
      <a:lvl3pPr marL="829178" algn="l" defTabSz="829178" rtl="0" eaLnBrk="1" latinLnBrk="0" hangingPunct="1">
        <a:defRPr sz="1632" kern="1200">
          <a:solidFill>
            <a:schemeClr val="tx1"/>
          </a:solidFill>
          <a:latin typeface="+mn-lt"/>
          <a:ea typeface="+mn-ea"/>
          <a:cs typeface="+mn-cs"/>
        </a:defRPr>
      </a:lvl3pPr>
      <a:lvl4pPr marL="1243767" algn="l" defTabSz="829178" rtl="0" eaLnBrk="1" latinLnBrk="0" hangingPunct="1">
        <a:defRPr sz="1632" kern="1200">
          <a:solidFill>
            <a:schemeClr val="tx1"/>
          </a:solidFill>
          <a:latin typeface="+mn-lt"/>
          <a:ea typeface="+mn-ea"/>
          <a:cs typeface="+mn-cs"/>
        </a:defRPr>
      </a:lvl4pPr>
      <a:lvl5pPr marL="1658356" algn="l" defTabSz="829178" rtl="0" eaLnBrk="1" latinLnBrk="0" hangingPunct="1">
        <a:defRPr sz="1632" kern="1200">
          <a:solidFill>
            <a:schemeClr val="tx1"/>
          </a:solidFill>
          <a:latin typeface="+mn-lt"/>
          <a:ea typeface="+mn-ea"/>
          <a:cs typeface="+mn-cs"/>
        </a:defRPr>
      </a:lvl5pPr>
      <a:lvl6pPr marL="2072945" algn="l" defTabSz="829178" rtl="0" eaLnBrk="1" latinLnBrk="0" hangingPunct="1">
        <a:defRPr sz="1632" kern="1200">
          <a:solidFill>
            <a:schemeClr val="tx1"/>
          </a:solidFill>
          <a:latin typeface="+mn-lt"/>
          <a:ea typeface="+mn-ea"/>
          <a:cs typeface="+mn-cs"/>
        </a:defRPr>
      </a:lvl6pPr>
      <a:lvl7pPr marL="2487534" algn="l" defTabSz="829178" rtl="0" eaLnBrk="1" latinLnBrk="0" hangingPunct="1">
        <a:defRPr sz="1632" kern="1200">
          <a:solidFill>
            <a:schemeClr val="tx1"/>
          </a:solidFill>
          <a:latin typeface="+mn-lt"/>
          <a:ea typeface="+mn-ea"/>
          <a:cs typeface="+mn-cs"/>
        </a:defRPr>
      </a:lvl7pPr>
      <a:lvl8pPr marL="2902123" algn="l" defTabSz="829178" rtl="0" eaLnBrk="1" latinLnBrk="0" hangingPunct="1">
        <a:defRPr sz="1632" kern="1200">
          <a:solidFill>
            <a:schemeClr val="tx1"/>
          </a:solidFill>
          <a:latin typeface="+mn-lt"/>
          <a:ea typeface="+mn-ea"/>
          <a:cs typeface="+mn-cs"/>
        </a:defRPr>
      </a:lvl8pPr>
      <a:lvl9pPr marL="3316712" algn="l" defTabSz="829178" rtl="0" eaLnBrk="1" latinLnBrk="0" hangingPunct="1">
        <a:defRPr sz="163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5" name="Straight Connector 4"/>
          <p:cNvCxnSpPr/>
          <p:nvPr/>
        </p:nvCxnSpPr>
        <p:spPr>
          <a:xfrm>
            <a:off x="1" y="811520"/>
            <a:ext cx="10833813" cy="174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 y="812856"/>
            <a:ext cx="10833813" cy="174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2E1F731B-E929-4C15-9721-05C1BD6BBF15}"/>
              </a:ext>
            </a:extLst>
          </p:cNvPr>
          <p:cNvPicPr>
            <a:picLocks noChangeAspect="1"/>
          </p:cNvPicPr>
          <p:nvPr/>
        </p:nvPicPr>
        <p:blipFill>
          <a:blip r:embed="rId10"/>
          <a:stretch>
            <a:fillRect/>
          </a:stretch>
        </p:blipFill>
        <p:spPr>
          <a:xfrm>
            <a:off x="374" y="0"/>
            <a:ext cx="12191252" cy="6858000"/>
          </a:xfrm>
          <a:prstGeom prst="rect">
            <a:avLst/>
          </a:prstGeom>
        </p:spPr>
      </p:pic>
    </p:spTree>
    <p:extLst>
      <p:ext uri="{BB962C8B-B14F-4D97-AF65-F5344CB8AC3E}">
        <p14:creationId xmlns:p14="http://schemas.microsoft.com/office/powerpoint/2010/main" val="75840751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Lst>
  <p:txStyles>
    <p:titleStyle>
      <a:lvl1pPr algn="ctr" defTabSz="456336" rtl="0" eaLnBrk="1" fontAlgn="base" hangingPunct="1">
        <a:spcBef>
          <a:spcPct val="0"/>
        </a:spcBef>
        <a:spcAft>
          <a:spcPct val="0"/>
        </a:spcAft>
        <a:defRPr sz="4443" kern="1200">
          <a:solidFill>
            <a:schemeClr val="tx1"/>
          </a:solidFill>
          <a:latin typeface="+mj-lt"/>
          <a:ea typeface="MS PGothic" panose="020B0600070205080204" pitchFamily="34" charset="-128"/>
          <a:cs typeface="+mj-cs"/>
        </a:defRPr>
      </a:lvl1pPr>
      <a:lvl2pPr algn="ctr" defTabSz="456336" rtl="0" eaLnBrk="1" fontAlgn="base" hangingPunct="1">
        <a:spcBef>
          <a:spcPct val="0"/>
        </a:spcBef>
        <a:spcAft>
          <a:spcPct val="0"/>
        </a:spcAft>
        <a:defRPr sz="4443">
          <a:solidFill>
            <a:schemeClr val="tx1"/>
          </a:solidFill>
          <a:latin typeface="Arial" panose="020B0604020202020204" pitchFamily="34" charset="0"/>
          <a:ea typeface="MS PGothic" panose="020B0600070205080204" pitchFamily="34" charset="-128"/>
        </a:defRPr>
      </a:lvl2pPr>
      <a:lvl3pPr algn="ctr" defTabSz="456336" rtl="0" eaLnBrk="1" fontAlgn="base" hangingPunct="1">
        <a:spcBef>
          <a:spcPct val="0"/>
        </a:spcBef>
        <a:spcAft>
          <a:spcPct val="0"/>
        </a:spcAft>
        <a:defRPr sz="4443">
          <a:solidFill>
            <a:schemeClr val="tx1"/>
          </a:solidFill>
          <a:latin typeface="Arial" panose="020B0604020202020204" pitchFamily="34" charset="0"/>
          <a:ea typeface="MS PGothic" panose="020B0600070205080204" pitchFamily="34" charset="-128"/>
        </a:defRPr>
      </a:lvl3pPr>
      <a:lvl4pPr algn="ctr" defTabSz="456336" rtl="0" eaLnBrk="1" fontAlgn="base" hangingPunct="1">
        <a:spcBef>
          <a:spcPct val="0"/>
        </a:spcBef>
        <a:spcAft>
          <a:spcPct val="0"/>
        </a:spcAft>
        <a:defRPr sz="4443">
          <a:solidFill>
            <a:schemeClr val="tx1"/>
          </a:solidFill>
          <a:latin typeface="Arial" panose="020B0604020202020204" pitchFamily="34" charset="0"/>
          <a:ea typeface="MS PGothic" panose="020B0600070205080204" pitchFamily="34" charset="-128"/>
        </a:defRPr>
      </a:lvl4pPr>
      <a:lvl5pPr algn="ctr" defTabSz="456336" rtl="0" eaLnBrk="1" fontAlgn="base" hangingPunct="1">
        <a:spcBef>
          <a:spcPct val="0"/>
        </a:spcBef>
        <a:spcAft>
          <a:spcPct val="0"/>
        </a:spcAft>
        <a:defRPr sz="4443">
          <a:solidFill>
            <a:schemeClr val="tx1"/>
          </a:solidFill>
          <a:latin typeface="Arial" panose="020B0604020202020204" pitchFamily="34" charset="0"/>
          <a:ea typeface="MS PGothic" panose="020B0600070205080204" pitchFamily="34" charset="-128"/>
        </a:defRPr>
      </a:lvl5pPr>
      <a:lvl6pPr marL="414589" algn="ctr" defTabSz="456336" rtl="0" eaLnBrk="1" fontAlgn="base" hangingPunct="1">
        <a:spcBef>
          <a:spcPct val="0"/>
        </a:spcBef>
        <a:spcAft>
          <a:spcPct val="0"/>
        </a:spcAft>
        <a:defRPr sz="4443">
          <a:solidFill>
            <a:schemeClr val="tx1"/>
          </a:solidFill>
          <a:latin typeface="Arial" panose="020B0604020202020204" pitchFamily="34" charset="0"/>
          <a:ea typeface="MS PGothic" panose="020B0600070205080204" pitchFamily="34" charset="-128"/>
        </a:defRPr>
      </a:lvl6pPr>
      <a:lvl7pPr marL="829178" algn="ctr" defTabSz="456336" rtl="0" eaLnBrk="1" fontAlgn="base" hangingPunct="1">
        <a:spcBef>
          <a:spcPct val="0"/>
        </a:spcBef>
        <a:spcAft>
          <a:spcPct val="0"/>
        </a:spcAft>
        <a:defRPr sz="4443">
          <a:solidFill>
            <a:schemeClr val="tx1"/>
          </a:solidFill>
          <a:latin typeface="Arial" panose="020B0604020202020204" pitchFamily="34" charset="0"/>
          <a:ea typeface="MS PGothic" panose="020B0600070205080204" pitchFamily="34" charset="-128"/>
        </a:defRPr>
      </a:lvl7pPr>
      <a:lvl8pPr marL="1243767" algn="ctr" defTabSz="456336" rtl="0" eaLnBrk="1" fontAlgn="base" hangingPunct="1">
        <a:spcBef>
          <a:spcPct val="0"/>
        </a:spcBef>
        <a:spcAft>
          <a:spcPct val="0"/>
        </a:spcAft>
        <a:defRPr sz="4443">
          <a:solidFill>
            <a:schemeClr val="tx1"/>
          </a:solidFill>
          <a:latin typeface="Arial" panose="020B0604020202020204" pitchFamily="34" charset="0"/>
          <a:ea typeface="MS PGothic" panose="020B0600070205080204" pitchFamily="34" charset="-128"/>
        </a:defRPr>
      </a:lvl8pPr>
      <a:lvl9pPr marL="1658356" algn="ctr" defTabSz="456336" rtl="0" eaLnBrk="1" fontAlgn="base" hangingPunct="1">
        <a:spcBef>
          <a:spcPct val="0"/>
        </a:spcBef>
        <a:spcAft>
          <a:spcPct val="0"/>
        </a:spcAft>
        <a:defRPr sz="4443">
          <a:solidFill>
            <a:schemeClr val="tx1"/>
          </a:solidFill>
          <a:latin typeface="Arial" panose="020B0604020202020204" pitchFamily="34" charset="0"/>
          <a:ea typeface="MS PGothic" panose="020B0600070205080204" pitchFamily="34" charset="-128"/>
        </a:defRPr>
      </a:lvl9pPr>
    </p:titleStyle>
    <p:bodyStyle>
      <a:lvl1pPr marL="342612" indent="-342612" algn="l" defTabSz="456336" rtl="0" eaLnBrk="1" fontAlgn="base" hangingPunct="1">
        <a:spcBef>
          <a:spcPct val="20000"/>
        </a:spcBef>
        <a:spcAft>
          <a:spcPct val="0"/>
        </a:spcAft>
        <a:buFont typeface="Arial" panose="020B0604020202020204" pitchFamily="34" charset="0"/>
        <a:buChar char="•"/>
        <a:defRPr sz="3174" kern="1200">
          <a:solidFill>
            <a:schemeClr val="tx1"/>
          </a:solidFill>
          <a:latin typeface="+mn-lt"/>
          <a:ea typeface="MS PGothic" panose="020B0600070205080204" pitchFamily="34" charset="-128"/>
          <a:cs typeface="+mn-cs"/>
        </a:defRPr>
      </a:lvl1pPr>
      <a:lvl2pPr marL="741366" indent="-285030" algn="l" defTabSz="456336" rtl="0" eaLnBrk="1" fontAlgn="base" hangingPunct="1">
        <a:spcBef>
          <a:spcPct val="20000"/>
        </a:spcBef>
        <a:spcAft>
          <a:spcPct val="0"/>
        </a:spcAft>
        <a:buFont typeface="Arial" panose="020B0604020202020204" pitchFamily="34" charset="0"/>
        <a:buChar char="–"/>
        <a:defRPr sz="2811" kern="1200">
          <a:solidFill>
            <a:schemeClr val="tx1"/>
          </a:solidFill>
          <a:latin typeface="+mn-lt"/>
          <a:ea typeface="MS PGothic" panose="020B0600070205080204" pitchFamily="34" charset="-128"/>
          <a:cs typeface="+mn-cs"/>
        </a:defRPr>
      </a:lvl2pPr>
      <a:lvl3pPr marL="1141560" indent="-227448" algn="l" defTabSz="456336" rtl="0" eaLnBrk="1" fontAlgn="base" hangingPunct="1">
        <a:spcBef>
          <a:spcPct val="20000"/>
        </a:spcBef>
        <a:spcAft>
          <a:spcPct val="0"/>
        </a:spcAft>
        <a:buFont typeface="Arial" panose="020B0604020202020204" pitchFamily="34" charset="0"/>
        <a:buChar char="•"/>
        <a:defRPr sz="2358" kern="1200">
          <a:solidFill>
            <a:schemeClr val="tx1"/>
          </a:solidFill>
          <a:latin typeface="+mn-lt"/>
          <a:ea typeface="MS PGothic" panose="020B0600070205080204" pitchFamily="34" charset="-128"/>
          <a:cs typeface="+mn-cs"/>
        </a:defRPr>
      </a:lvl3pPr>
      <a:lvl4pPr marL="1599335" indent="-227448" algn="l" defTabSz="456336" rtl="0" eaLnBrk="1" fontAlgn="base" hangingPunct="1">
        <a:spcBef>
          <a:spcPct val="20000"/>
        </a:spcBef>
        <a:spcAft>
          <a:spcPct val="0"/>
        </a:spcAft>
        <a:buFont typeface="Arial" panose="020B0604020202020204" pitchFamily="34" charset="0"/>
        <a:buChar char="–"/>
        <a:defRPr sz="1995" kern="1200">
          <a:solidFill>
            <a:schemeClr val="tx1"/>
          </a:solidFill>
          <a:latin typeface="+mn-lt"/>
          <a:ea typeface="MS PGothic" panose="020B0600070205080204" pitchFamily="34" charset="-128"/>
          <a:cs typeface="+mn-cs"/>
        </a:defRPr>
      </a:lvl4pPr>
      <a:lvl5pPr marL="2055670" indent="-227448" algn="l" defTabSz="456336" rtl="0" eaLnBrk="1" fontAlgn="base" hangingPunct="1">
        <a:spcBef>
          <a:spcPct val="20000"/>
        </a:spcBef>
        <a:spcAft>
          <a:spcPct val="0"/>
        </a:spcAft>
        <a:buFont typeface="Arial" panose="020B0604020202020204" pitchFamily="34" charset="0"/>
        <a:buChar char="»"/>
        <a:defRPr sz="1995" kern="1200">
          <a:solidFill>
            <a:schemeClr val="tx1"/>
          </a:solidFill>
          <a:latin typeface="+mn-lt"/>
          <a:ea typeface="MS PGothic" panose="020B0600070205080204" pitchFamily="34" charset="-128"/>
          <a:cs typeface="+mn-cs"/>
        </a:defRPr>
      </a:lvl5pPr>
      <a:lvl6pPr marL="2513508" indent="-228501" algn="l" defTabSz="457002" rtl="0" eaLnBrk="1" latinLnBrk="0" hangingPunct="1">
        <a:spcBef>
          <a:spcPct val="20000"/>
        </a:spcBef>
        <a:buFont typeface="Arial"/>
        <a:buChar char="•"/>
        <a:defRPr sz="1995" kern="1200">
          <a:solidFill>
            <a:schemeClr val="tx1"/>
          </a:solidFill>
          <a:latin typeface="+mn-lt"/>
          <a:ea typeface="+mn-ea"/>
          <a:cs typeface="+mn-cs"/>
        </a:defRPr>
      </a:lvl6pPr>
      <a:lvl7pPr marL="2970509" indent="-228501" algn="l" defTabSz="457002" rtl="0" eaLnBrk="1" latinLnBrk="0" hangingPunct="1">
        <a:spcBef>
          <a:spcPct val="20000"/>
        </a:spcBef>
        <a:buFont typeface="Arial"/>
        <a:buChar char="•"/>
        <a:defRPr sz="1995" kern="1200">
          <a:solidFill>
            <a:schemeClr val="tx1"/>
          </a:solidFill>
          <a:latin typeface="+mn-lt"/>
          <a:ea typeface="+mn-ea"/>
          <a:cs typeface="+mn-cs"/>
        </a:defRPr>
      </a:lvl7pPr>
      <a:lvl8pPr marL="3427511" indent="-228501" algn="l" defTabSz="457002" rtl="0" eaLnBrk="1" latinLnBrk="0" hangingPunct="1">
        <a:spcBef>
          <a:spcPct val="20000"/>
        </a:spcBef>
        <a:buFont typeface="Arial"/>
        <a:buChar char="•"/>
        <a:defRPr sz="1995" kern="1200">
          <a:solidFill>
            <a:schemeClr val="tx1"/>
          </a:solidFill>
          <a:latin typeface="+mn-lt"/>
          <a:ea typeface="+mn-ea"/>
          <a:cs typeface="+mn-cs"/>
        </a:defRPr>
      </a:lvl8pPr>
      <a:lvl9pPr marL="3884512" indent="-228501" algn="l" defTabSz="457002" rtl="0" eaLnBrk="1" latinLnBrk="0" hangingPunct="1">
        <a:spcBef>
          <a:spcPct val="20000"/>
        </a:spcBef>
        <a:buFont typeface="Arial"/>
        <a:buChar char="•"/>
        <a:defRPr sz="1995" kern="1200">
          <a:solidFill>
            <a:schemeClr val="tx1"/>
          </a:solidFill>
          <a:latin typeface="+mn-lt"/>
          <a:ea typeface="+mn-ea"/>
          <a:cs typeface="+mn-cs"/>
        </a:defRPr>
      </a:lvl9pPr>
    </p:bodyStyle>
    <p:otherStyle>
      <a:defPPr>
        <a:defRPr lang="en-US"/>
      </a:defPPr>
      <a:lvl1pPr marL="0" algn="l" defTabSz="457002" rtl="0" eaLnBrk="1" latinLnBrk="0" hangingPunct="1">
        <a:defRPr sz="1814" kern="1200">
          <a:solidFill>
            <a:schemeClr val="tx1"/>
          </a:solidFill>
          <a:latin typeface="+mn-lt"/>
          <a:ea typeface="+mn-ea"/>
          <a:cs typeface="+mn-cs"/>
        </a:defRPr>
      </a:lvl1pPr>
      <a:lvl2pPr marL="457002" algn="l" defTabSz="457002" rtl="0" eaLnBrk="1" latinLnBrk="0" hangingPunct="1">
        <a:defRPr sz="1814" kern="1200">
          <a:solidFill>
            <a:schemeClr val="tx1"/>
          </a:solidFill>
          <a:latin typeface="+mn-lt"/>
          <a:ea typeface="+mn-ea"/>
          <a:cs typeface="+mn-cs"/>
        </a:defRPr>
      </a:lvl2pPr>
      <a:lvl3pPr marL="914003" algn="l" defTabSz="457002" rtl="0" eaLnBrk="1" latinLnBrk="0" hangingPunct="1">
        <a:defRPr sz="1814" kern="1200">
          <a:solidFill>
            <a:schemeClr val="tx1"/>
          </a:solidFill>
          <a:latin typeface="+mn-lt"/>
          <a:ea typeface="+mn-ea"/>
          <a:cs typeface="+mn-cs"/>
        </a:defRPr>
      </a:lvl3pPr>
      <a:lvl4pPr marL="1371005" algn="l" defTabSz="457002" rtl="0" eaLnBrk="1" latinLnBrk="0" hangingPunct="1">
        <a:defRPr sz="1814" kern="1200">
          <a:solidFill>
            <a:schemeClr val="tx1"/>
          </a:solidFill>
          <a:latin typeface="+mn-lt"/>
          <a:ea typeface="+mn-ea"/>
          <a:cs typeface="+mn-cs"/>
        </a:defRPr>
      </a:lvl4pPr>
      <a:lvl5pPr marL="1828005" algn="l" defTabSz="457002" rtl="0" eaLnBrk="1" latinLnBrk="0" hangingPunct="1">
        <a:defRPr sz="1814" kern="1200">
          <a:solidFill>
            <a:schemeClr val="tx1"/>
          </a:solidFill>
          <a:latin typeface="+mn-lt"/>
          <a:ea typeface="+mn-ea"/>
          <a:cs typeface="+mn-cs"/>
        </a:defRPr>
      </a:lvl5pPr>
      <a:lvl6pPr marL="2285007" algn="l" defTabSz="457002" rtl="0" eaLnBrk="1" latinLnBrk="0" hangingPunct="1">
        <a:defRPr sz="1814" kern="1200">
          <a:solidFill>
            <a:schemeClr val="tx1"/>
          </a:solidFill>
          <a:latin typeface="+mn-lt"/>
          <a:ea typeface="+mn-ea"/>
          <a:cs typeface="+mn-cs"/>
        </a:defRPr>
      </a:lvl6pPr>
      <a:lvl7pPr marL="2742008" algn="l" defTabSz="457002" rtl="0" eaLnBrk="1" latinLnBrk="0" hangingPunct="1">
        <a:defRPr sz="1814" kern="1200">
          <a:solidFill>
            <a:schemeClr val="tx1"/>
          </a:solidFill>
          <a:latin typeface="+mn-lt"/>
          <a:ea typeface="+mn-ea"/>
          <a:cs typeface="+mn-cs"/>
        </a:defRPr>
      </a:lvl7pPr>
      <a:lvl8pPr marL="3199010" algn="l" defTabSz="457002" rtl="0" eaLnBrk="1" latinLnBrk="0" hangingPunct="1">
        <a:defRPr sz="1814" kern="1200">
          <a:solidFill>
            <a:schemeClr val="tx1"/>
          </a:solidFill>
          <a:latin typeface="+mn-lt"/>
          <a:ea typeface="+mn-ea"/>
          <a:cs typeface="+mn-cs"/>
        </a:defRPr>
      </a:lvl8pPr>
      <a:lvl9pPr marL="3656011" algn="l" defTabSz="457002" rtl="0" eaLnBrk="1" latinLnBrk="0" hangingPunct="1">
        <a:defRPr sz="181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52ADE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2626454" y="2932657"/>
            <a:ext cx="7263728" cy="71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ctr" anchorCtr="0" compatLnSpc="1">
            <a:prstTxWarp prst="textNoShape">
              <a:avLst/>
            </a:prstTxWarp>
          </a:bodyPr>
          <a:lstStyle/>
          <a:p>
            <a:pPr lvl="0"/>
            <a:r>
              <a:rPr lang="en-GB" altLang="en-US" dirty="0"/>
              <a:t>Main Title</a:t>
            </a:r>
          </a:p>
        </p:txBody>
      </p:sp>
      <p:sp>
        <p:nvSpPr>
          <p:cNvPr id="2051" name="Text Placeholder 2"/>
          <p:cNvSpPr>
            <a:spLocks noGrp="1"/>
          </p:cNvSpPr>
          <p:nvPr>
            <p:ph type="body" idx="1"/>
          </p:nvPr>
        </p:nvSpPr>
        <p:spPr bwMode="auto">
          <a:xfrm>
            <a:off x="2617786" y="2435714"/>
            <a:ext cx="3266948" cy="498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t" anchorCtr="0" compatLnSpc="1">
            <a:prstTxWarp prst="textNoShape">
              <a:avLst/>
            </a:prstTxWarp>
          </a:bodyPr>
          <a:lstStyle/>
          <a:p>
            <a:pPr lvl="0"/>
            <a:r>
              <a:rPr lang="en-GB" altLang="en-US" dirty="0"/>
              <a:t>Sub Title </a:t>
            </a:r>
          </a:p>
        </p:txBody>
      </p:sp>
      <p:pic>
        <p:nvPicPr>
          <p:cNvPr id="3" name="Picture 2">
            <a:extLst>
              <a:ext uri="{FF2B5EF4-FFF2-40B4-BE49-F238E27FC236}">
                <a16:creationId xmlns:a16="http://schemas.microsoft.com/office/drawing/2014/main" id="{EBE98109-51CA-4B59-BF8B-01F866136A05}"/>
              </a:ext>
            </a:extLst>
          </p:cNvPr>
          <p:cNvPicPr>
            <a:picLocks noChangeAspect="1"/>
          </p:cNvPicPr>
          <p:nvPr/>
        </p:nvPicPr>
        <p:blipFill>
          <a:blip r:embed="rId4"/>
          <a:stretch>
            <a:fillRect/>
          </a:stretch>
        </p:blipFill>
        <p:spPr>
          <a:xfrm>
            <a:off x="512068" y="1987233"/>
            <a:ext cx="1688217" cy="1688151"/>
          </a:xfrm>
          <a:prstGeom prst="rect">
            <a:avLst/>
          </a:prstGeom>
        </p:spPr>
      </p:pic>
    </p:spTree>
    <p:extLst>
      <p:ext uri="{BB962C8B-B14F-4D97-AF65-F5344CB8AC3E}">
        <p14:creationId xmlns:p14="http://schemas.microsoft.com/office/powerpoint/2010/main" val="1522410790"/>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456336" rtl="0" eaLnBrk="1" fontAlgn="base" hangingPunct="1">
        <a:spcBef>
          <a:spcPct val="0"/>
        </a:spcBef>
        <a:spcAft>
          <a:spcPct val="0"/>
        </a:spcAft>
        <a:defRPr sz="4897" kern="1200">
          <a:solidFill>
            <a:schemeClr val="bg1"/>
          </a:solidFill>
          <a:latin typeface="+mj-lt"/>
          <a:ea typeface="MS PGothic" panose="020B0600070205080204" pitchFamily="34" charset="-128"/>
          <a:cs typeface="+mj-cs"/>
        </a:defRPr>
      </a:lvl1pPr>
      <a:lvl2pPr algn="l" defTabSz="456336" rtl="0" eaLnBrk="1" fontAlgn="base" hangingPunct="1">
        <a:spcBef>
          <a:spcPct val="0"/>
        </a:spcBef>
        <a:spcAft>
          <a:spcPct val="0"/>
        </a:spcAft>
        <a:defRPr sz="4897">
          <a:solidFill>
            <a:schemeClr val="tx1"/>
          </a:solidFill>
          <a:latin typeface="Arial" panose="020B0604020202020204" pitchFamily="34" charset="0"/>
          <a:ea typeface="MS PGothic" panose="020B0600070205080204" pitchFamily="34" charset="-128"/>
        </a:defRPr>
      </a:lvl2pPr>
      <a:lvl3pPr algn="l" defTabSz="456336" rtl="0" eaLnBrk="1" fontAlgn="base" hangingPunct="1">
        <a:spcBef>
          <a:spcPct val="0"/>
        </a:spcBef>
        <a:spcAft>
          <a:spcPct val="0"/>
        </a:spcAft>
        <a:defRPr sz="4897">
          <a:solidFill>
            <a:schemeClr val="tx1"/>
          </a:solidFill>
          <a:latin typeface="Arial" panose="020B0604020202020204" pitchFamily="34" charset="0"/>
          <a:ea typeface="MS PGothic" panose="020B0600070205080204" pitchFamily="34" charset="-128"/>
        </a:defRPr>
      </a:lvl3pPr>
      <a:lvl4pPr algn="l" defTabSz="456336" rtl="0" eaLnBrk="1" fontAlgn="base" hangingPunct="1">
        <a:spcBef>
          <a:spcPct val="0"/>
        </a:spcBef>
        <a:spcAft>
          <a:spcPct val="0"/>
        </a:spcAft>
        <a:defRPr sz="4897">
          <a:solidFill>
            <a:schemeClr val="tx1"/>
          </a:solidFill>
          <a:latin typeface="Arial" panose="020B0604020202020204" pitchFamily="34" charset="0"/>
          <a:ea typeface="MS PGothic" panose="020B0600070205080204" pitchFamily="34" charset="-128"/>
        </a:defRPr>
      </a:lvl4pPr>
      <a:lvl5pPr algn="l" defTabSz="456336" rtl="0" eaLnBrk="1" fontAlgn="base" hangingPunct="1">
        <a:spcBef>
          <a:spcPct val="0"/>
        </a:spcBef>
        <a:spcAft>
          <a:spcPct val="0"/>
        </a:spcAft>
        <a:defRPr sz="4897">
          <a:solidFill>
            <a:schemeClr val="tx1"/>
          </a:solidFill>
          <a:latin typeface="Arial" panose="020B0604020202020204" pitchFamily="34" charset="0"/>
          <a:ea typeface="MS PGothic" panose="020B0600070205080204" pitchFamily="34" charset="-128"/>
        </a:defRPr>
      </a:lvl5pPr>
      <a:lvl6pPr marL="414589" algn="l" defTabSz="456336" rtl="0" eaLnBrk="1" fontAlgn="base" hangingPunct="1">
        <a:spcBef>
          <a:spcPct val="0"/>
        </a:spcBef>
        <a:spcAft>
          <a:spcPct val="0"/>
        </a:spcAft>
        <a:defRPr sz="4897">
          <a:solidFill>
            <a:schemeClr val="tx1"/>
          </a:solidFill>
          <a:latin typeface="Arial" panose="020B0604020202020204" pitchFamily="34" charset="0"/>
          <a:ea typeface="MS PGothic" panose="020B0600070205080204" pitchFamily="34" charset="-128"/>
        </a:defRPr>
      </a:lvl6pPr>
      <a:lvl7pPr marL="829178" algn="l" defTabSz="456336" rtl="0" eaLnBrk="1" fontAlgn="base" hangingPunct="1">
        <a:spcBef>
          <a:spcPct val="0"/>
        </a:spcBef>
        <a:spcAft>
          <a:spcPct val="0"/>
        </a:spcAft>
        <a:defRPr sz="4897">
          <a:solidFill>
            <a:schemeClr val="tx1"/>
          </a:solidFill>
          <a:latin typeface="Arial" panose="020B0604020202020204" pitchFamily="34" charset="0"/>
          <a:ea typeface="MS PGothic" panose="020B0600070205080204" pitchFamily="34" charset="-128"/>
        </a:defRPr>
      </a:lvl7pPr>
      <a:lvl8pPr marL="1243767" algn="l" defTabSz="456336" rtl="0" eaLnBrk="1" fontAlgn="base" hangingPunct="1">
        <a:spcBef>
          <a:spcPct val="0"/>
        </a:spcBef>
        <a:spcAft>
          <a:spcPct val="0"/>
        </a:spcAft>
        <a:defRPr sz="4897">
          <a:solidFill>
            <a:schemeClr val="tx1"/>
          </a:solidFill>
          <a:latin typeface="Arial" panose="020B0604020202020204" pitchFamily="34" charset="0"/>
          <a:ea typeface="MS PGothic" panose="020B0600070205080204" pitchFamily="34" charset="-128"/>
        </a:defRPr>
      </a:lvl8pPr>
      <a:lvl9pPr marL="1658356" algn="l" defTabSz="456336" rtl="0" eaLnBrk="1" fontAlgn="base" hangingPunct="1">
        <a:spcBef>
          <a:spcPct val="0"/>
        </a:spcBef>
        <a:spcAft>
          <a:spcPct val="0"/>
        </a:spcAft>
        <a:defRPr sz="4897">
          <a:solidFill>
            <a:schemeClr val="tx1"/>
          </a:solidFill>
          <a:latin typeface="Arial" panose="020B0604020202020204" pitchFamily="34" charset="0"/>
          <a:ea typeface="MS PGothic" panose="020B0600070205080204" pitchFamily="34" charset="-128"/>
        </a:defRPr>
      </a:lvl9pPr>
    </p:titleStyle>
    <p:bodyStyle>
      <a:lvl1pPr algn="l" defTabSz="456336" rtl="0" eaLnBrk="1" fontAlgn="base" hangingPunct="1">
        <a:spcBef>
          <a:spcPct val="20000"/>
        </a:spcBef>
        <a:spcAft>
          <a:spcPct val="0"/>
        </a:spcAft>
        <a:buFont typeface="Arial" panose="020B0604020202020204" pitchFamily="34" charset="0"/>
        <a:defRPr sz="3264" kern="1200">
          <a:solidFill>
            <a:schemeClr val="bg1">
              <a:lumMod val="75000"/>
            </a:schemeClr>
          </a:solidFill>
          <a:latin typeface="+mn-lt"/>
          <a:ea typeface="MS PGothic" panose="020B0600070205080204" pitchFamily="34" charset="-128"/>
          <a:cs typeface="+mn-cs"/>
        </a:defRPr>
      </a:lvl1pPr>
      <a:lvl2pPr marL="741366" indent="-285030" algn="l" defTabSz="456336" rtl="0" eaLnBrk="1" fontAlgn="base" hangingPunct="1">
        <a:spcBef>
          <a:spcPct val="20000"/>
        </a:spcBef>
        <a:spcAft>
          <a:spcPct val="0"/>
        </a:spcAft>
        <a:buFont typeface="Arial" panose="020B0604020202020204" pitchFamily="34" charset="0"/>
        <a:buChar char="–"/>
        <a:defRPr sz="2811" kern="1200">
          <a:solidFill>
            <a:schemeClr val="tx1"/>
          </a:solidFill>
          <a:latin typeface="+mn-lt"/>
          <a:ea typeface="MS PGothic" panose="020B0600070205080204" pitchFamily="34" charset="-128"/>
          <a:cs typeface="+mn-cs"/>
        </a:defRPr>
      </a:lvl2pPr>
      <a:lvl3pPr marL="1141560" indent="-227448" algn="l" defTabSz="456336" rtl="0" eaLnBrk="1" fontAlgn="base" hangingPunct="1">
        <a:spcBef>
          <a:spcPct val="20000"/>
        </a:spcBef>
        <a:spcAft>
          <a:spcPct val="0"/>
        </a:spcAft>
        <a:buFont typeface="Arial" panose="020B0604020202020204" pitchFamily="34" charset="0"/>
        <a:buChar char="•"/>
        <a:defRPr sz="2358" kern="1200">
          <a:solidFill>
            <a:schemeClr val="tx1"/>
          </a:solidFill>
          <a:latin typeface="+mn-lt"/>
          <a:ea typeface="MS PGothic" panose="020B0600070205080204" pitchFamily="34" charset="-128"/>
          <a:cs typeface="+mn-cs"/>
        </a:defRPr>
      </a:lvl3pPr>
      <a:lvl4pPr marL="1599335" indent="-227448" algn="l" defTabSz="456336" rtl="0" eaLnBrk="1" fontAlgn="base" hangingPunct="1">
        <a:spcBef>
          <a:spcPct val="20000"/>
        </a:spcBef>
        <a:spcAft>
          <a:spcPct val="0"/>
        </a:spcAft>
        <a:buFont typeface="Arial" panose="020B0604020202020204" pitchFamily="34" charset="0"/>
        <a:buChar char="–"/>
        <a:defRPr sz="1995" kern="1200">
          <a:solidFill>
            <a:schemeClr val="tx1"/>
          </a:solidFill>
          <a:latin typeface="+mn-lt"/>
          <a:ea typeface="MS PGothic" panose="020B0600070205080204" pitchFamily="34" charset="-128"/>
          <a:cs typeface="+mn-cs"/>
        </a:defRPr>
      </a:lvl4pPr>
      <a:lvl5pPr marL="2055670" indent="-227448" algn="l" defTabSz="456336" rtl="0" eaLnBrk="1" fontAlgn="base" hangingPunct="1">
        <a:spcBef>
          <a:spcPct val="20000"/>
        </a:spcBef>
        <a:spcAft>
          <a:spcPct val="0"/>
        </a:spcAft>
        <a:buFont typeface="Arial" panose="020B0604020202020204" pitchFamily="34" charset="0"/>
        <a:buChar char="»"/>
        <a:defRPr sz="1995" kern="1200">
          <a:solidFill>
            <a:schemeClr val="tx1"/>
          </a:solidFill>
          <a:latin typeface="+mn-lt"/>
          <a:ea typeface="MS PGothic" panose="020B0600070205080204" pitchFamily="34" charset="-128"/>
          <a:cs typeface="+mn-cs"/>
        </a:defRPr>
      </a:lvl5pPr>
      <a:lvl6pPr marL="2513508" indent="-228501" algn="l" defTabSz="457002" rtl="0" eaLnBrk="1" latinLnBrk="0" hangingPunct="1">
        <a:spcBef>
          <a:spcPct val="20000"/>
        </a:spcBef>
        <a:buFont typeface="Arial"/>
        <a:buChar char="•"/>
        <a:defRPr sz="1995" kern="1200">
          <a:solidFill>
            <a:schemeClr val="tx1"/>
          </a:solidFill>
          <a:latin typeface="+mn-lt"/>
          <a:ea typeface="+mn-ea"/>
          <a:cs typeface="+mn-cs"/>
        </a:defRPr>
      </a:lvl6pPr>
      <a:lvl7pPr marL="2970509" indent="-228501" algn="l" defTabSz="457002" rtl="0" eaLnBrk="1" latinLnBrk="0" hangingPunct="1">
        <a:spcBef>
          <a:spcPct val="20000"/>
        </a:spcBef>
        <a:buFont typeface="Arial"/>
        <a:buChar char="•"/>
        <a:defRPr sz="1995" kern="1200">
          <a:solidFill>
            <a:schemeClr val="tx1"/>
          </a:solidFill>
          <a:latin typeface="+mn-lt"/>
          <a:ea typeface="+mn-ea"/>
          <a:cs typeface="+mn-cs"/>
        </a:defRPr>
      </a:lvl7pPr>
      <a:lvl8pPr marL="3427511" indent="-228501" algn="l" defTabSz="457002" rtl="0" eaLnBrk="1" latinLnBrk="0" hangingPunct="1">
        <a:spcBef>
          <a:spcPct val="20000"/>
        </a:spcBef>
        <a:buFont typeface="Arial"/>
        <a:buChar char="•"/>
        <a:defRPr sz="1995" kern="1200">
          <a:solidFill>
            <a:schemeClr val="tx1"/>
          </a:solidFill>
          <a:latin typeface="+mn-lt"/>
          <a:ea typeface="+mn-ea"/>
          <a:cs typeface="+mn-cs"/>
        </a:defRPr>
      </a:lvl8pPr>
      <a:lvl9pPr marL="3884512" indent="-228501" algn="l" defTabSz="457002" rtl="0" eaLnBrk="1" latinLnBrk="0" hangingPunct="1">
        <a:spcBef>
          <a:spcPct val="20000"/>
        </a:spcBef>
        <a:buFont typeface="Arial"/>
        <a:buChar char="•"/>
        <a:defRPr sz="1995" kern="1200">
          <a:solidFill>
            <a:schemeClr val="tx1"/>
          </a:solidFill>
          <a:latin typeface="+mn-lt"/>
          <a:ea typeface="+mn-ea"/>
          <a:cs typeface="+mn-cs"/>
        </a:defRPr>
      </a:lvl9pPr>
    </p:bodyStyle>
    <p:otherStyle>
      <a:defPPr>
        <a:defRPr lang="en-US"/>
      </a:defPPr>
      <a:lvl1pPr marL="0" algn="l" defTabSz="457002" rtl="0" eaLnBrk="1" latinLnBrk="0" hangingPunct="1">
        <a:defRPr sz="1814" kern="1200">
          <a:solidFill>
            <a:schemeClr val="tx1"/>
          </a:solidFill>
          <a:latin typeface="+mn-lt"/>
          <a:ea typeface="+mn-ea"/>
          <a:cs typeface="+mn-cs"/>
        </a:defRPr>
      </a:lvl1pPr>
      <a:lvl2pPr marL="457002" algn="l" defTabSz="457002" rtl="0" eaLnBrk="1" latinLnBrk="0" hangingPunct="1">
        <a:defRPr sz="1814" kern="1200">
          <a:solidFill>
            <a:schemeClr val="tx1"/>
          </a:solidFill>
          <a:latin typeface="+mn-lt"/>
          <a:ea typeface="+mn-ea"/>
          <a:cs typeface="+mn-cs"/>
        </a:defRPr>
      </a:lvl2pPr>
      <a:lvl3pPr marL="914003" algn="l" defTabSz="457002" rtl="0" eaLnBrk="1" latinLnBrk="0" hangingPunct="1">
        <a:defRPr sz="1814" kern="1200">
          <a:solidFill>
            <a:schemeClr val="tx1"/>
          </a:solidFill>
          <a:latin typeface="+mn-lt"/>
          <a:ea typeface="+mn-ea"/>
          <a:cs typeface="+mn-cs"/>
        </a:defRPr>
      </a:lvl3pPr>
      <a:lvl4pPr marL="1371005" algn="l" defTabSz="457002" rtl="0" eaLnBrk="1" latinLnBrk="0" hangingPunct="1">
        <a:defRPr sz="1814" kern="1200">
          <a:solidFill>
            <a:schemeClr val="tx1"/>
          </a:solidFill>
          <a:latin typeface="+mn-lt"/>
          <a:ea typeface="+mn-ea"/>
          <a:cs typeface="+mn-cs"/>
        </a:defRPr>
      </a:lvl4pPr>
      <a:lvl5pPr marL="1828005" algn="l" defTabSz="457002" rtl="0" eaLnBrk="1" latinLnBrk="0" hangingPunct="1">
        <a:defRPr sz="1814" kern="1200">
          <a:solidFill>
            <a:schemeClr val="tx1"/>
          </a:solidFill>
          <a:latin typeface="+mn-lt"/>
          <a:ea typeface="+mn-ea"/>
          <a:cs typeface="+mn-cs"/>
        </a:defRPr>
      </a:lvl5pPr>
      <a:lvl6pPr marL="2285007" algn="l" defTabSz="457002" rtl="0" eaLnBrk="1" latinLnBrk="0" hangingPunct="1">
        <a:defRPr sz="1814" kern="1200">
          <a:solidFill>
            <a:schemeClr val="tx1"/>
          </a:solidFill>
          <a:latin typeface="+mn-lt"/>
          <a:ea typeface="+mn-ea"/>
          <a:cs typeface="+mn-cs"/>
        </a:defRPr>
      </a:lvl6pPr>
      <a:lvl7pPr marL="2742008" algn="l" defTabSz="457002" rtl="0" eaLnBrk="1" latinLnBrk="0" hangingPunct="1">
        <a:defRPr sz="1814" kern="1200">
          <a:solidFill>
            <a:schemeClr val="tx1"/>
          </a:solidFill>
          <a:latin typeface="+mn-lt"/>
          <a:ea typeface="+mn-ea"/>
          <a:cs typeface="+mn-cs"/>
        </a:defRPr>
      </a:lvl7pPr>
      <a:lvl8pPr marL="3199010" algn="l" defTabSz="457002" rtl="0" eaLnBrk="1" latinLnBrk="0" hangingPunct="1">
        <a:defRPr sz="1814" kern="1200">
          <a:solidFill>
            <a:schemeClr val="tx1"/>
          </a:solidFill>
          <a:latin typeface="+mn-lt"/>
          <a:ea typeface="+mn-ea"/>
          <a:cs typeface="+mn-cs"/>
        </a:defRPr>
      </a:lvl8pPr>
      <a:lvl9pPr marL="3656011" algn="l" defTabSz="457002" rtl="0" eaLnBrk="1" latinLnBrk="0" hangingPunct="1">
        <a:defRPr sz="181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8220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AF2293-C79D-9C4B-B766-C0E241DA4269}"/>
              </a:ext>
            </a:extLst>
          </p:cNvPr>
          <p:cNvSpPr>
            <a:spLocks noGrp="1"/>
          </p:cNvSpPr>
          <p:nvPr>
            <p:ph type="title"/>
          </p:nvPr>
        </p:nvSpPr>
        <p:spPr/>
        <p:txBody>
          <a:bodyPr/>
          <a:lstStyle/>
          <a:p>
            <a:r>
              <a:rPr lang="en-GB" sz="2400" dirty="0" err="1">
                <a:solidFill>
                  <a:schemeClr val="accent2"/>
                </a:solidFill>
                <a:latin typeface="Source Sans Pro" panose="020B0503030403020204" pitchFamily="34" charset="0"/>
                <a:ea typeface="Source Sans Pro" panose="020B0503030403020204" pitchFamily="34" charset="0"/>
              </a:rPr>
              <a:t>iCALL</a:t>
            </a:r>
            <a:r>
              <a:rPr lang="en-GB" sz="2400" dirty="0">
                <a:solidFill>
                  <a:schemeClr val="accent2"/>
                </a:solidFill>
                <a:latin typeface="Source Sans Pro" panose="020B0503030403020204" pitchFamily="34" charset="0"/>
                <a:ea typeface="Source Sans Pro" panose="020B0503030403020204" pitchFamily="34" charset="0"/>
              </a:rPr>
              <a:t> Extensions</a:t>
            </a:r>
          </a:p>
        </p:txBody>
      </p:sp>
      <p:sp>
        <p:nvSpPr>
          <p:cNvPr id="7" name="TextBox 6">
            <a:extLst>
              <a:ext uri="{FF2B5EF4-FFF2-40B4-BE49-F238E27FC236}">
                <a16:creationId xmlns:a16="http://schemas.microsoft.com/office/drawing/2014/main" id="{363F4258-9F16-45F4-BBB7-041A2992C4A6}"/>
              </a:ext>
            </a:extLst>
          </p:cNvPr>
          <p:cNvSpPr txBox="1"/>
          <p:nvPr/>
        </p:nvSpPr>
        <p:spPr>
          <a:xfrm>
            <a:off x="650789" y="1145059"/>
            <a:ext cx="9679459" cy="1477328"/>
          </a:xfrm>
          <a:prstGeom prst="rect">
            <a:avLst/>
          </a:prstGeom>
          <a:noFill/>
        </p:spPr>
        <p:txBody>
          <a:bodyPr wrap="square" rtlCol="0">
            <a:spAutoFit/>
          </a:bodyPr>
          <a:lstStyle/>
          <a:p>
            <a:r>
              <a:rPr lang="en-GB" sz="1800" dirty="0" err="1">
                <a:effectLst/>
                <a:latin typeface="Calibri" panose="020F0502020204030204" pitchFamily="34" charset="0"/>
                <a:ea typeface="Calibri" panose="020F0502020204030204" pitchFamily="34" charset="0"/>
              </a:rPr>
              <a:t>iCall</a:t>
            </a:r>
            <a:r>
              <a:rPr lang="en-GB" sz="1800" dirty="0">
                <a:effectLst/>
                <a:latin typeface="Calibri" panose="020F0502020204030204" pitchFamily="34" charset="0"/>
                <a:ea typeface="Calibri" panose="020F0502020204030204" pitchFamily="34" charset="0"/>
              </a:rPr>
              <a:t> suite automatically detects when extensions or users are added on the cloud portal.</a:t>
            </a:r>
          </a:p>
          <a:p>
            <a:r>
              <a:rPr lang="en-GB" sz="1800" dirty="0">
                <a:effectLst/>
                <a:latin typeface="Calibri" panose="020F0502020204030204" pitchFamily="34" charset="0"/>
                <a:ea typeface="Calibri" panose="020F0502020204030204" pitchFamily="34" charset="0"/>
              </a:rPr>
              <a:t> </a:t>
            </a:r>
          </a:p>
          <a:p>
            <a:r>
              <a:rPr lang="en-GB" sz="1800" dirty="0">
                <a:effectLst/>
                <a:latin typeface="Calibri" panose="020F0502020204030204" pitchFamily="34" charset="0"/>
                <a:ea typeface="Calibri" panose="020F0502020204030204" pitchFamily="34" charset="0"/>
              </a:rPr>
              <a:t>Anything in the </a:t>
            </a:r>
            <a:r>
              <a:rPr lang="en-GB" sz="1800" dirty="0" err="1">
                <a:effectLst/>
                <a:latin typeface="Calibri" panose="020F0502020204030204" pitchFamily="34" charset="0"/>
                <a:ea typeface="Calibri" panose="020F0502020204030204" pitchFamily="34" charset="0"/>
              </a:rPr>
              <a:t>iCALL</a:t>
            </a:r>
            <a:r>
              <a:rPr lang="en-GB" sz="1800" dirty="0">
                <a:effectLst/>
                <a:latin typeface="Calibri" panose="020F0502020204030204" pitchFamily="34" charset="0"/>
                <a:ea typeface="Calibri" panose="020F0502020204030204" pitchFamily="34" charset="0"/>
              </a:rPr>
              <a:t> suite under EXTN type that is called EXTENSION will be invoiced as an end point licences. When creating new extensions, please ensure that these are labelled correctly as one of the other available options (e.g. ACD group) or they will incur charges.</a:t>
            </a:r>
          </a:p>
        </p:txBody>
      </p:sp>
    </p:spTree>
    <p:extLst>
      <p:ext uri="{BB962C8B-B14F-4D97-AF65-F5344CB8AC3E}">
        <p14:creationId xmlns:p14="http://schemas.microsoft.com/office/powerpoint/2010/main" val="3454777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14A514-BEC6-4604-9663-F5617CBCD79D}"/>
              </a:ext>
            </a:extLst>
          </p:cNvPr>
          <p:cNvSpPr>
            <a:spLocks noGrp="1"/>
          </p:cNvSpPr>
          <p:nvPr>
            <p:ph type="title"/>
          </p:nvPr>
        </p:nvSpPr>
        <p:spPr/>
        <p:txBody>
          <a:bodyPr/>
          <a:lstStyle/>
          <a:p>
            <a:r>
              <a:rPr lang="en-GB" dirty="0" err="1"/>
              <a:t>iCALL</a:t>
            </a:r>
            <a:r>
              <a:rPr lang="en-GB" dirty="0"/>
              <a:t> Extensions</a:t>
            </a:r>
          </a:p>
        </p:txBody>
      </p:sp>
      <p:pic>
        <p:nvPicPr>
          <p:cNvPr id="1025" name="Picture 1">
            <a:extLst>
              <a:ext uri="{FF2B5EF4-FFF2-40B4-BE49-F238E27FC236}">
                <a16:creationId xmlns:a16="http://schemas.microsoft.com/office/drawing/2014/main" id="{1A8B0E4C-4D00-43B6-9CAF-82AADFF4E0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4890" y="2546954"/>
            <a:ext cx="5734050" cy="2609850"/>
          </a:xfrm>
          <a:prstGeom prst="rect">
            <a:avLst/>
          </a:prstGeom>
          <a:noFill/>
          <a:ln>
            <a:solidFill>
              <a:schemeClr val="accent3"/>
            </a:solidFill>
          </a:ln>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CE0FB2B-E0A4-4AEE-B86F-F33C77F518DE}"/>
              </a:ext>
            </a:extLst>
          </p:cNvPr>
          <p:cNvSpPr txBox="1"/>
          <p:nvPr/>
        </p:nvSpPr>
        <p:spPr>
          <a:xfrm>
            <a:off x="757881" y="1289304"/>
            <a:ext cx="9007659" cy="92333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To check how extensions are labelled log into the customers account on the </a:t>
            </a:r>
            <a:r>
              <a:rPr kumimoji="0" lang="en-GB" altLang="en-US" sz="18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rPr>
              <a:t>icall</a:t>
            </a:r>
            <a:r>
              <a:rPr kumimoji="0" lang="en-GB"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portal</a:t>
            </a:r>
            <a:endParaRPr kumimoji="0" lang="en-GB" altLang="en-US" sz="11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Then select configuration:</a:t>
            </a:r>
            <a:endParaRPr kumimoji="0" lang="en-GB" altLang="en-US" sz="1100" b="0" i="0" u="none" strike="noStrike" cap="none" normalizeH="0" baseline="0" dirty="0">
              <a:ln>
                <a:noFill/>
              </a:ln>
              <a:solidFill>
                <a:schemeClr val="tx1"/>
              </a:solidFill>
              <a:effectLst/>
              <a:latin typeface="Arial" panose="020B0604020202020204" pitchFamily="34" charset="0"/>
            </a:endParaRPr>
          </a:p>
          <a:p>
            <a:endParaRPr lang="en-GB" dirty="0"/>
          </a:p>
        </p:txBody>
      </p:sp>
    </p:spTree>
    <p:extLst>
      <p:ext uri="{BB962C8B-B14F-4D97-AF65-F5344CB8AC3E}">
        <p14:creationId xmlns:p14="http://schemas.microsoft.com/office/powerpoint/2010/main" val="352199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6A86CF4-D5C0-486F-8873-11E2F3BD69C8}"/>
              </a:ext>
            </a:extLst>
          </p:cNvPr>
          <p:cNvSpPr>
            <a:spLocks noGrp="1"/>
          </p:cNvSpPr>
          <p:nvPr>
            <p:ph type="title"/>
          </p:nvPr>
        </p:nvSpPr>
        <p:spPr/>
        <p:txBody>
          <a:bodyPr/>
          <a:lstStyle/>
          <a:p>
            <a:r>
              <a:rPr lang="en-GB" dirty="0" err="1"/>
              <a:t>iCALL</a:t>
            </a:r>
            <a:r>
              <a:rPr lang="en-GB" dirty="0"/>
              <a:t> Extensions</a:t>
            </a:r>
          </a:p>
        </p:txBody>
      </p:sp>
      <p:sp>
        <p:nvSpPr>
          <p:cNvPr id="5" name="Rectangle 2">
            <a:extLst>
              <a:ext uri="{FF2B5EF4-FFF2-40B4-BE49-F238E27FC236}">
                <a16:creationId xmlns:a16="http://schemas.microsoft.com/office/drawing/2014/main" id="{CC0CE657-E963-4A2D-8A12-867B5E13598C}"/>
              </a:ext>
            </a:extLst>
          </p:cNvPr>
          <p:cNvSpPr>
            <a:spLocks noChangeArrowheads="1"/>
          </p:cNvSpPr>
          <p:nvPr/>
        </p:nvSpPr>
        <p:spPr bwMode="auto">
          <a:xfrm>
            <a:off x="1568918" y="879509"/>
            <a:ext cx="396775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GB" altLang="en-US" dirty="0">
                <a:latin typeface="Arial" panose="020B0604020202020204" pitchFamily="34" charset="0"/>
              </a:rPr>
              <a:t>Then select user and then extension: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2049" name="Picture 3">
            <a:extLst>
              <a:ext uri="{FF2B5EF4-FFF2-40B4-BE49-F238E27FC236}">
                <a16:creationId xmlns:a16="http://schemas.microsoft.com/office/drawing/2014/main" id="{CA496D66-8BD6-4FD3-B326-CC1EDD1DD0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8447" y="1282528"/>
            <a:ext cx="5734050" cy="4457700"/>
          </a:xfrm>
          <a:prstGeom prst="rect">
            <a:avLst/>
          </a:prstGeom>
          <a:noFill/>
          <a:ln>
            <a:solidFill>
              <a:schemeClr val="accent3"/>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462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E60D59-16CD-4F05-84FA-8FAE2012B1D5}"/>
              </a:ext>
            </a:extLst>
          </p:cNvPr>
          <p:cNvSpPr>
            <a:spLocks noGrp="1"/>
          </p:cNvSpPr>
          <p:nvPr>
            <p:ph type="title"/>
          </p:nvPr>
        </p:nvSpPr>
        <p:spPr/>
        <p:txBody>
          <a:bodyPr/>
          <a:lstStyle/>
          <a:p>
            <a:r>
              <a:rPr lang="en-GB" dirty="0" err="1"/>
              <a:t>iCALL</a:t>
            </a:r>
            <a:r>
              <a:rPr lang="en-GB" dirty="0"/>
              <a:t> Extensions</a:t>
            </a:r>
          </a:p>
        </p:txBody>
      </p:sp>
      <p:sp>
        <p:nvSpPr>
          <p:cNvPr id="6" name="TextBox 5">
            <a:extLst>
              <a:ext uri="{FF2B5EF4-FFF2-40B4-BE49-F238E27FC236}">
                <a16:creationId xmlns:a16="http://schemas.microsoft.com/office/drawing/2014/main" id="{60483F58-1EF6-4222-8705-0FCD2B503AD4}"/>
              </a:ext>
            </a:extLst>
          </p:cNvPr>
          <p:cNvSpPr txBox="1"/>
          <p:nvPr/>
        </p:nvSpPr>
        <p:spPr>
          <a:xfrm>
            <a:off x="375384" y="1163937"/>
            <a:ext cx="11152087" cy="369332"/>
          </a:xfrm>
          <a:prstGeom prst="rect">
            <a:avLst/>
          </a:prstGeom>
          <a:noFill/>
        </p:spPr>
        <p:txBody>
          <a:bodyPr wrap="square">
            <a:spAutoFit/>
          </a:bodyPr>
          <a:lstStyle/>
          <a:p>
            <a:r>
              <a:rPr lang="en-GB" sz="1800" dirty="0">
                <a:effectLst/>
                <a:latin typeface="Calibri" panose="020F0502020204030204" pitchFamily="34" charset="0"/>
                <a:ea typeface="Calibri" panose="020F0502020204030204" pitchFamily="34" charset="0"/>
              </a:rPr>
              <a:t>This will show all live extensions and you can go through and check each extension is showing the correct extn type.</a:t>
            </a:r>
          </a:p>
        </p:txBody>
      </p:sp>
      <p:pic>
        <p:nvPicPr>
          <p:cNvPr id="7" name="Picture 6">
            <a:extLst>
              <a:ext uri="{FF2B5EF4-FFF2-40B4-BE49-F238E27FC236}">
                <a16:creationId xmlns:a16="http://schemas.microsoft.com/office/drawing/2014/main" id="{ED2D9002-46A3-4F75-B420-BF436CDD9587}"/>
              </a:ext>
            </a:extLst>
          </p:cNvPr>
          <p:cNvPicPr/>
          <p:nvPr/>
        </p:nvPicPr>
        <p:blipFill>
          <a:blip r:embed="rId2"/>
          <a:stretch>
            <a:fillRect/>
          </a:stretch>
        </p:blipFill>
        <p:spPr>
          <a:xfrm>
            <a:off x="2567654" y="2219325"/>
            <a:ext cx="5731510" cy="2419350"/>
          </a:xfrm>
          <a:prstGeom prst="rect">
            <a:avLst/>
          </a:prstGeom>
          <a:ln>
            <a:solidFill>
              <a:srgbClr val="CE6E33"/>
            </a:solidFill>
          </a:ln>
        </p:spPr>
      </p:pic>
    </p:spTree>
    <p:extLst>
      <p:ext uri="{BB962C8B-B14F-4D97-AF65-F5344CB8AC3E}">
        <p14:creationId xmlns:p14="http://schemas.microsoft.com/office/powerpoint/2010/main" val="3912227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BC0F1F6-A897-48D5-A250-616E415F54C2}"/>
              </a:ext>
            </a:extLst>
          </p:cNvPr>
          <p:cNvSpPr>
            <a:spLocks noGrp="1"/>
          </p:cNvSpPr>
          <p:nvPr>
            <p:ph type="title"/>
          </p:nvPr>
        </p:nvSpPr>
        <p:spPr/>
        <p:txBody>
          <a:bodyPr/>
          <a:lstStyle/>
          <a:p>
            <a:r>
              <a:rPr lang="en-GB" dirty="0" err="1"/>
              <a:t>iCALL</a:t>
            </a:r>
            <a:r>
              <a:rPr lang="en-GB" dirty="0"/>
              <a:t> Extensions</a:t>
            </a:r>
          </a:p>
        </p:txBody>
      </p:sp>
      <p:sp>
        <p:nvSpPr>
          <p:cNvPr id="5" name="Rectangle 2">
            <a:extLst>
              <a:ext uri="{FF2B5EF4-FFF2-40B4-BE49-F238E27FC236}">
                <a16:creationId xmlns:a16="http://schemas.microsoft.com/office/drawing/2014/main" id="{1FDF3D8D-9A31-4335-8959-5973A48A3E51}"/>
              </a:ext>
            </a:extLst>
          </p:cNvPr>
          <p:cNvSpPr>
            <a:spLocks noChangeArrowheads="1"/>
          </p:cNvSpPr>
          <p:nvPr/>
        </p:nvSpPr>
        <p:spPr bwMode="auto">
          <a:xfrm>
            <a:off x="741145" y="1233786"/>
            <a:ext cx="11042767"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GB" altLang="en-US" dirty="0">
                <a:latin typeface="Calibri" panose="020F0502020204030204" pitchFamily="34" charset="0"/>
              </a:rPr>
              <a:t>Any extensions not require can be deleted and any that need to be corrected can be done by selecting the edit icon </a:t>
            </a:r>
          </a:p>
          <a:p>
            <a:pPr marL="0" marR="0" lvl="0" indent="0" algn="l" defTabSz="914400" rtl="0" eaLnBrk="0" fontAlgn="base" latinLnBrk="0" hangingPunct="0">
              <a:lnSpc>
                <a:spcPct val="100000"/>
              </a:lnSpc>
              <a:spcBef>
                <a:spcPct val="0"/>
              </a:spcBef>
              <a:spcAft>
                <a:spcPct val="0"/>
              </a:spcAft>
              <a:buClrTx/>
              <a:buSzTx/>
              <a:buFontTx/>
              <a:buNone/>
              <a:tabLst/>
            </a:pPr>
            <a:r>
              <a:rPr lang="en-GB" altLang="en-US" dirty="0">
                <a:latin typeface="Calibri" panose="020F0502020204030204" pitchFamily="34" charset="0"/>
              </a:rPr>
              <a:t>next to the extension and change the extension type: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3073" name="Picture 5">
            <a:extLst>
              <a:ext uri="{FF2B5EF4-FFF2-40B4-BE49-F238E27FC236}">
                <a16:creationId xmlns:a16="http://schemas.microsoft.com/office/drawing/2014/main" id="{AE8B939D-9358-47DD-9FC6-C1E5EDE3C8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2783" y="2424564"/>
            <a:ext cx="5734050" cy="2933700"/>
          </a:xfrm>
          <a:prstGeom prst="rect">
            <a:avLst/>
          </a:prstGeom>
          <a:noFill/>
          <a:ln>
            <a:solidFill>
              <a:srgbClr val="DB782B"/>
            </a:solidFill>
          </a:ln>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74DB0CC7-1DF7-4DE1-B106-79E0B5415877}"/>
              </a:ext>
            </a:extLst>
          </p:cNvPr>
          <p:cNvSpPr>
            <a:spLocks noChangeArrowheads="1"/>
          </p:cNvSpPr>
          <p:nvPr/>
        </p:nvSpPr>
        <p:spPr bwMode="auto">
          <a:xfrm>
            <a:off x="741145" y="48577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Arial" panose="020B0604020202020204" pitchFamily="34" charset="0"/>
                <a:ea typeface="Calibri" panose="020F0502020204030204" pitchFamily="34" charset="0"/>
              </a:rPr>
              <a:t>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67113567"/>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slide - simple">
  <a:themeElements>
    <a:clrScheme name="PRAGMA COLOURS">
      <a:dk1>
        <a:srgbClr val="56575F"/>
      </a:dk1>
      <a:lt1>
        <a:sysClr val="window" lastClr="FFFFFF"/>
      </a:lt1>
      <a:dk2>
        <a:srgbClr val="0086CD"/>
      </a:dk2>
      <a:lt2>
        <a:srgbClr val="FFFFFF"/>
      </a:lt2>
      <a:accent1>
        <a:srgbClr val="52ACE1"/>
      </a:accent1>
      <a:accent2>
        <a:srgbClr val="214157"/>
      </a:accent2>
      <a:accent3>
        <a:srgbClr val="EF7D00"/>
      </a:accent3>
      <a:accent4>
        <a:srgbClr val="56575F"/>
      </a:accent4>
      <a:accent5>
        <a:srgbClr val="0086CD"/>
      </a:accent5>
      <a:accent6>
        <a:srgbClr val="AAABB3"/>
      </a:accent6>
      <a:hlink>
        <a:srgbClr val="EF7D00"/>
      </a:hlink>
      <a:folHlink>
        <a:srgbClr val="7C797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623E708B-717A-49CE-8382-7475F7A36095}" vid="{C64D8F54-F03F-48B0-89F9-741CB41C136A}"/>
    </a:ext>
  </a:extLst>
</a:theme>
</file>

<file path=ppt/theme/theme3.xml><?xml version="1.0" encoding="utf-8"?>
<a:theme xmlns:a="http://schemas.openxmlformats.org/drawingml/2006/main" name="1_Pragma">
  <a:themeElements>
    <a:clrScheme name="Pragma">
      <a:dk1>
        <a:srgbClr val="999999"/>
      </a:dk1>
      <a:lt1>
        <a:sysClr val="window" lastClr="FFFFFF"/>
      </a:lt1>
      <a:dk2>
        <a:srgbClr val="C6093B"/>
      </a:dk2>
      <a:lt2>
        <a:srgbClr val="FFFFFF"/>
      </a:lt2>
      <a:accent1>
        <a:srgbClr val="4F81BD"/>
      </a:accent1>
      <a:accent2>
        <a:srgbClr val="C0504D"/>
      </a:accent2>
      <a:accent3>
        <a:srgbClr val="9BBB59"/>
      </a:accent3>
      <a:accent4>
        <a:srgbClr val="8064A2"/>
      </a:accent4>
      <a:accent5>
        <a:srgbClr val="4BACC6"/>
      </a:accent5>
      <a:accent6>
        <a:srgbClr val="F79646"/>
      </a:accent6>
      <a:hlink>
        <a:srgbClr val="FF8000"/>
      </a:hlink>
      <a:folHlink>
        <a:srgbClr val="FF8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623E708B-717A-49CE-8382-7475F7A36095}" vid="{78BA7247-C5A0-4E21-86B7-8A59B91BC59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2741F7DE85B374EAB4EB6BF4A0CC394" ma:contentTypeVersion="11" ma:contentTypeDescription="Create a new document." ma:contentTypeScope="" ma:versionID="ff17c79b7f2739013bbdb659a9146b7a">
  <xsd:schema xmlns:xsd="http://www.w3.org/2001/XMLSchema" xmlns:xs="http://www.w3.org/2001/XMLSchema" xmlns:p="http://schemas.microsoft.com/office/2006/metadata/properties" xmlns:ns2="4f771d95-0046-47b1-9614-c093a0d10a2e" xmlns:ns3="8b76dfa6-c45f-4bbd-b156-e4f3e6735192" targetNamespace="http://schemas.microsoft.com/office/2006/metadata/properties" ma:root="true" ma:fieldsID="476ba02cfa83ec02f26b364bacbeb611" ns2:_="" ns3:_="">
    <xsd:import namespace="4f771d95-0046-47b1-9614-c093a0d10a2e"/>
    <xsd:import namespace="8b76dfa6-c45f-4bbd-b156-e4f3e673519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771d95-0046-47b1-9614-c093a0d10a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b76dfa6-c45f-4bbd-b156-e4f3e673519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40FF699-A24E-4D81-A9B3-8743A86490D9}">
  <ds:schemaRefs>
    <ds:schemaRef ds:uri="http://schemas.microsoft.com/sharepoint/v3/contenttype/forms"/>
  </ds:schemaRefs>
</ds:datastoreItem>
</file>

<file path=customXml/itemProps2.xml><?xml version="1.0" encoding="utf-8"?>
<ds:datastoreItem xmlns:ds="http://schemas.openxmlformats.org/officeDocument/2006/customXml" ds:itemID="{C77C3438-45C6-4073-81C4-19EA236CA4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771d95-0046-47b1-9614-c093a0d10a2e"/>
    <ds:schemaRef ds:uri="8b76dfa6-c45f-4bbd-b156-e4f3e67351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D4C5069-0C8B-419D-AEA3-5F48A1679310}">
  <ds:schemaRefs>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purl.org/dc/terms/"/>
    <ds:schemaRef ds:uri="4f771d95-0046-47b1-9614-c093a0d10a2e"/>
    <ds:schemaRef ds:uri="http://schemas.microsoft.com/office/2006/documentManagement/types"/>
    <ds:schemaRef ds:uri="8b76dfa6-c45f-4bbd-b156-e4f3e673519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161</Words>
  <Application>Microsoft Office PowerPoint</Application>
  <PresentationFormat>Widescreen</PresentationFormat>
  <Paragraphs>15</Paragraphs>
  <Slides>6</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6</vt:i4>
      </vt:variant>
    </vt:vector>
  </HeadingPairs>
  <TitlesOfParts>
    <vt:vector size="13" baseType="lpstr">
      <vt:lpstr>Arial</vt:lpstr>
      <vt:lpstr>Calibri</vt:lpstr>
      <vt:lpstr>Calibri Light</vt:lpstr>
      <vt:lpstr>Source Sans Pro</vt:lpstr>
      <vt:lpstr>Custom Design</vt:lpstr>
      <vt:lpstr>Content slide - simple</vt:lpstr>
      <vt:lpstr>1_Pragma</vt:lpstr>
      <vt:lpstr>PowerPoint Presentation</vt:lpstr>
      <vt:lpstr>iCALL Extensions</vt:lpstr>
      <vt:lpstr>iCALL Extensions</vt:lpstr>
      <vt:lpstr>iCALL Extensions</vt:lpstr>
      <vt:lpstr>iCALL Extensions</vt:lpstr>
      <vt:lpstr>iCALL Extensions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Green</dc:creator>
  <cp:lastModifiedBy>Sarah Vaile</cp:lastModifiedBy>
  <cp:revision>36</cp:revision>
  <dcterms:created xsi:type="dcterms:W3CDTF">2020-10-08T09:03:23Z</dcterms:created>
  <dcterms:modified xsi:type="dcterms:W3CDTF">2022-01-26T14:20:59Z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0x010100F2741F7DE85B374EAB4EB6BF4A0CC394</vt:lpwstr>
  </property>
</Properties>
</file>